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fc7e190f5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84754c87f4f1f"/>
  </p:sldMasterIdLst>
  <p:sldIdLst>
    <p:sldId xmlns:r="http://schemas.openxmlformats.org/officeDocument/2006/relationships" id="256" r:id="R4c620559e01949a2"/>
    <p:sldId xmlns:r="http://schemas.openxmlformats.org/officeDocument/2006/relationships" id="257" r:id="R5146a466dc92489b"/>
    <p:sldId xmlns:r="http://schemas.openxmlformats.org/officeDocument/2006/relationships" id="258" r:id="R73dd7e34f17140c1"/>
    <p:sldId xmlns:r="http://schemas.openxmlformats.org/officeDocument/2006/relationships" id="259" r:id="Rd8b6d0eccd8846af"/>
    <p:sldId xmlns:r="http://schemas.openxmlformats.org/officeDocument/2006/relationships" id="260" r:id="Rac010c38ec784753"/>
    <p:sldId xmlns:r="http://schemas.openxmlformats.org/officeDocument/2006/relationships" id="261" r:id="R81a67636f35c4d6f"/>
    <p:sldId xmlns:r="http://schemas.openxmlformats.org/officeDocument/2006/relationships" id="262" r:id="R513f99b19cf7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84754c87f4f1f" /><Relationship Type="http://schemas.openxmlformats.org/officeDocument/2006/relationships/slide" Target="/ppt/slides/slide1.xml" Id="R4c620559e01949a2" /><Relationship Type="http://schemas.openxmlformats.org/officeDocument/2006/relationships/slide" Target="/ppt/slides/slide2.xml" Id="R5146a466dc92489b" /><Relationship Type="http://schemas.openxmlformats.org/officeDocument/2006/relationships/slide" Target="/ppt/slides/slide3.xml" Id="R73dd7e34f17140c1" /><Relationship Type="http://schemas.openxmlformats.org/officeDocument/2006/relationships/slide" Target="/ppt/slides/slide4.xml" Id="Rd8b6d0eccd8846af" /><Relationship Type="http://schemas.openxmlformats.org/officeDocument/2006/relationships/slide" Target="/ppt/slides/slide5.xml" Id="Rac010c38ec784753" /><Relationship Type="http://schemas.openxmlformats.org/officeDocument/2006/relationships/slide" Target="/ppt/slides/slide6.xml" Id="R81a67636f35c4d6f" /><Relationship Type="http://schemas.openxmlformats.org/officeDocument/2006/relationships/slide" Target="/ppt/slides/slide7.xml" Id="R513f99b19cf7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02764993b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1f0403684119" /><Relationship Type="http://schemas.openxmlformats.org/officeDocument/2006/relationships/theme" Target="/ppt/slideMasters/theme/theme1.xml" Id="R7eeff7c8ff52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c1f040368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822daa8de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66971b06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fa6fc503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46f9e1eb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d60fe2a1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1cd4f972d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ea701773c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35 579 754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17 990 965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26 157 102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AS</a:t>
            </a:r>
          </a:p>
        </p:txBody>
      </p:sp>
    </p:spTree>
  </p:cSld>
  <p:clrMapOvr>
    <a:masterClrMapping xmlns:a="http://schemas.openxmlformats.org/drawingml/2006/main"/>
  </p:clrMapOvr>
</p:sld>
</file>