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b53f294ca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4c2782e374fa3"/>
  </p:sldMasterIdLst>
  <p:sldIdLst>
    <p:sldId xmlns:r="http://schemas.openxmlformats.org/officeDocument/2006/relationships" id="256" r:id="R508615c97a1346e4"/>
    <p:sldId xmlns:r="http://schemas.openxmlformats.org/officeDocument/2006/relationships" id="257" r:id="R6149e412a04e4b87"/>
    <p:sldId xmlns:r="http://schemas.openxmlformats.org/officeDocument/2006/relationships" id="258" r:id="Rb8c554848a434a08"/>
    <p:sldId xmlns:r="http://schemas.openxmlformats.org/officeDocument/2006/relationships" id="259" r:id="R9bf164fcc1e3486e"/>
    <p:sldId xmlns:r="http://schemas.openxmlformats.org/officeDocument/2006/relationships" id="260" r:id="R2ad90722e27843f8"/>
    <p:sldId xmlns:r="http://schemas.openxmlformats.org/officeDocument/2006/relationships" id="261" r:id="R4b3323a86a654721"/>
    <p:sldId xmlns:r="http://schemas.openxmlformats.org/officeDocument/2006/relationships" id="262" r:id="R3f00483c2ef648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4c2782e374fa3" /><Relationship Type="http://schemas.openxmlformats.org/officeDocument/2006/relationships/slide" Target="/ppt/slides/slide1.xml" Id="R508615c97a1346e4" /><Relationship Type="http://schemas.openxmlformats.org/officeDocument/2006/relationships/slide" Target="/ppt/slides/slide2.xml" Id="R6149e412a04e4b87" /><Relationship Type="http://schemas.openxmlformats.org/officeDocument/2006/relationships/slide" Target="/ppt/slides/slide3.xml" Id="Rb8c554848a434a08" /><Relationship Type="http://schemas.openxmlformats.org/officeDocument/2006/relationships/slide" Target="/ppt/slides/slide4.xml" Id="R9bf164fcc1e3486e" /><Relationship Type="http://schemas.openxmlformats.org/officeDocument/2006/relationships/slide" Target="/ppt/slides/slide5.xml" Id="R2ad90722e27843f8" /><Relationship Type="http://schemas.openxmlformats.org/officeDocument/2006/relationships/slide" Target="/ppt/slides/slide6.xml" Id="R4b3323a86a654721" /><Relationship Type="http://schemas.openxmlformats.org/officeDocument/2006/relationships/slide" Target="/ppt/slides/slide7.xml" Id="R3f00483c2ef648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ffba015eb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45c763a824321" /><Relationship Type="http://schemas.openxmlformats.org/officeDocument/2006/relationships/theme" Target="/ppt/slideMasters/theme/theme1.xml" Id="R154e8d74ec09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45c763a82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15f580995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7c1eb5bb9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c5a4c07d8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e6e6d746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c9f358aa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5776c80a5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edc90532c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46 606 071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48 227 859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58 462 592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TONJE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Tordenskiolds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71 56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tum.ulltveit.moe@gmail.com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