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25cbcf4f4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8d1dad1254630"/>
  </p:sldMasterIdLst>
  <p:sldIdLst>
    <p:sldId xmlns:r="http://schemas.openxmlformats.org/officeDocument/2006/relationships" id="256" r:id="R93b92713b3174f80"/>
    <p:sldId xmlns:r="http://schemas.openxmlformats.org/officeDocument/2006/relationships" id="257" r:id="R048f93b7b35e4d5c"/>
    <p:sldId xmlns:r="http://schemas.openxmlformats.org/officeDocument/2006/relationships" id="258" r:id="Rbc7c23adcda943c1"/>
    <p:sldId xmlns:r="http://schemas.openxmlformats.org/officeDocument/2006/relationships" id="259" r:id="R40eb95faeb664ca5"/>
    <p:sldId xmlns:r="http://schemas.openxmlformats.org/officeDocument/2006/relationships" id="260" r:id="Rc06e50dec56747e0"/>
    <p:sldId xmlns:r="http://schemas.openxmlformats.org/officeDocument/2006/relationships" id="261" r:id="Re8bb9961c17b4ab7"/>
    <p:sldId xmlns:r="http://schemas.openxmlformats.org/officeDocument/2006/relationships" id="262" r:id="Rb06f781dd757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8d1dad1254630" /><Relationship Type="http://schemas.openxmlformats.org/officeDocument/2006/relationships/slide" Target="/ppt/slides/slide1.xml" Id="R93b92713b3174f80" /><Relationship Type="http://schemas.openxmlformats.org/officeDocument/2006/relationships/slide" Target="/ppt/slides/slide2.xml" Id="R048f93b7b35e4d5c" /><Relationship Type="http://schemas.openxmlformats.org/officeDocument/2006/relationships/slide" Target="/ppt/slides/slide3.xml" Id="Rbc7c23adcda943c1" /><Relationship Type="http://schemas.openxmlformats.org/officeDocument/2006/relationships/slide" Target="/ppt/slides/slide4.xml" Id="R40eb95faeb664ca5" /><Relationship Type="http://schemas.openxmlformats.org/officeDocument/2006/relationships/slide" Target="/ppt/slides/slide5.xml" Id="Rc06e50dec56747e0" /><Relationship Type="http://schemas.openxmlformats.org/officeDocument/2006/relationships/slide" Target="/ppt/slides/slide6.xml" Id="Re8bb9961c17b4ab7" /><Relationship Type="http://schemas.openxmlformats.org/officeDocument/2006/relationships/slide" Target="/ppt/slides/slide7.xml" Id="Rb06f781dd757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2ea3a04f4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12c73847d404c" /><Relationship Type="http://schemas.openxmlformats.org/officeDocument/2006/relationships/theme" Target="/ppt/slideMasters/theme/theme1.xml" Id="R27f00235bc82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12c73847d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591e65d1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819e2bb35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45d6014e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ea7ec6d80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a28d4dbd5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19ecf2db7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51fb2fe4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