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d8e28c194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44599bece435c"/>
  </p:sldMasterIdLst>
  <p:sldIdLst>
    <p:sldId xmlns:r="http://schemas.openxmlformats.org/officeDocument/2006/relationships" id="256" r:id="R02f93ea5ee83445d"/>
    <p:sldId xmlns:r="http://schemas.openxmlformats.org/officeDocument/2006/relationships" id="257" r:id="Rb05de020380d44ab"/>
    <p:sldId xmlns:r="http://schemas.openxmlformats.org/officeDocument/2006/relationships" id="258" r:id="R8a6f433b7b0b4be2"/>
    <p:sldId xmlns:r="http://schemas.openxmlformats.org/officeDocument/2006/relationships" id="259" r:id="R748656d7c0ed4910"/>
    <p:sldId xmlns:r="http://schemas.openxmlformats.org/officeDocument/2006/relationships" id="260" r:id="Rd7bd540a655542b7"/>
    <p:sldId xmlns:r="http://schemas.openxmlformats.org/officeDocument/2006/relationships" id="261" r:id="R42a65651647a4388"/>
    <p:sldId xmlns:r="http://schemas.openxmlformats.org/officeDocument/2006/relationships" id="262" r:id="R8de471f2820e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44599bece435c" /><Relationship Type="http://schemas.openxmlformats.org/officeDocument/2006/relationships/slide" Target="/ppt/slides/slide1.xml" Id="R02f93ea5ee83445d" /><Relationship Type="http://schemas.openxmlformats.org/officeDocument/2006/relationships/slide" Target="/ppt/slides/slide2.xml" Id="Rb05de020380d44ab" /><Relationship Type="http://schemas.openxmlformats.org/officeDocument/2006/relationships/slide" Target="/ppt/slides/slide3.xml" Id="R8a6f433b7b0b4be2" /><Relationship Type="http://schemas.openxmlformats.org/officeDocument/2006/relationships/slide" Target="/ppt/slides/slide4.xml" Id="R748656d7c0ed4910" /><Relationship Type="http://schemas.openxmlformats.org/officeDocument/2006/relationships/slide" Target="/ppt/slides/slide5.xml" Id="Rd7bd540a655542b7" /><Relationship Type="http://schemas.openxmlformats.org/officeDocument/2006/relationships/slide" Target="/ppt/slides/slide6.xml" Id="R42a65651647a4388" /><Relationship Type="http://schemas.openxmlformats.org/officeDocument/2006/relationships/slide" Target="/ppt/slides/slide7.xml" Id="R8de471f2820e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10a530a9e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6ad7edae74e89" /><Relationship Type="http://schemas.openxmlformats.org/officeDocument/2006/relationships/theme" Target="/ppt/slideMasters/theme/theme1.xml" Id="R98dc528265ed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6ad7edae7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8d1c7730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1b71ddd77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ed5da96a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2591d7cfb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090f526a9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1d05eaf0c4d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63bba86f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B.I.E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B.I.E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53 628 830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125 213 748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129 926 717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HEIEREN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996 943 186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