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d332d7d4ae47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0d21cbf31a413a"/>
  </p:sldMasterIdLst>
  <p:sldIdLst>
    <p:sldId xmlns:r="http://schemas.openxmlformats.org/officeDocument/2006/relationships" id="256" r:id="Rf551a736df174603"/>
    <p:sldId xmlns:r="http://schemas.openxmlformats.org/officeDocument/2006/relationships" id="257" r:id="R2b3f013f218a4ff0"/>
    <p:sldId xmlns:r="http://schemas.openxmlformats.org/officeDocument/2006/relationships" id="258" r:id="R49ab2fe7d013461e"/>
    <p:sldId xmlns:r="http://schemas.openxmlformats.org/officeDocument/2006/relationships" id="259" r:id="R5600eb43b7624f28"/>
    <p:sldId xmlns:r="http://schemas.openxmlformats.org/officeDocument/2006/relationships" id="260" r:id="R86f3096fc07e4181"/>
    <p:sldId xmlns:r="http://schemas.openxmlformats.org/officeDocument/2006/relationships" id="261" r:id="R34a19707da284d71"/>
    <p:sldId xmlns:r="http://schemas.openxmlformats.org/officeDocument/2006/relationships" id="262" r:id="R0056faf641dc4b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0d21cbf31a413a" /><Relationship Type="http://schemas.openxmlformats.org/officeDocument/2006/relationships/slide" Target="/ppt/slides/slide1.xml" Id="Rf551a736df174603" /><Relationship Type="http://schemas.openxmlformats.org/officeDocument/2006/relationships/slide" Target="/ppt/slides/slide2.xml" Id="R2b3f013f218a4ff0" /><Relationship Type="http://schemas.openxmlformats.org/officeDocument/2006/relationships/slide" Target="/ppt/slides/slide3.xml" Id="R49ab2fe7d013461e" /><Relationship Type="http://schemas.openxmlformats.org/officeDocument/2006/relationships/slide" Target="/ppt/slides/slide4.xml" Id="R5600eb43b7624f28" /><Relationship Type="http://schemas.openxmlformats.org/officeDocument/2006/relationships/slide" Target="/ppt/slides/slide5.xml" Id="R86f3096fc07e4181" /><Relationship Type="http://schemas.openxmlformats.org/officeDocument/2006/relationships/slide" Target="/ppt/slides/slide6.xml" Id="R34a19707da284d71" /><Relationship Type="http://schemas.openxmlformats.org/officeDocument/2006/relationships/slide" Target="/ppt/slides/slide7.xml" Id="R0056faf641dc4b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6cc12fd134d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2c5b6756f45e3" /><Relationship Type="http://schemas.openxmlformats.org/officeDocument/2006/relationships/theme" Target="/ppt/slideMasters/theme/theme1.xml" Id="Rbc5350cc158646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42c5b6756f45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dbbebb97a48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9732cea9b45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0f7870d044a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58dec144542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e53938a9d43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252d514d34b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ba43f028943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KREATO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KREATO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−1 411 445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56 377 713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58 944 996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61 452 202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SKJERVHEIM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Tordenskiolds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tore.skjervheim@e-motive.no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www.kreato.no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996 964 043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KREATO AS</a:t>
            </a:r>
          </a:p>
        </p:txBody>
      </p:sp>
    </p:spTree>
  </p:cSld>
  <p:clrMapOvr>
    <a:masterClrMapping xmlns:a="http://schemas.openxmlformats.org/drawingml/2006/main"/>
  </p:clrMapOvr>
</p:sld>
</file>