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3bc3aa40e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54068e77b4c91"/>
  </p:sldMasterIdLst>
  <p:sldIdLst>
    <p:sldId xmlns:r="http://schemas.openxmlformats.org/officeDocument/2006/relationships" id="256" r:id="R9f0ba3a820a44c51"/>
    <p:sldId xmlns:r="http://schemas.openxmlformats.org/officeDocument/2006/relationships" id="257" r:id="R13e16d635fb94413"/>
    <p:sldId xmlns:r="http://schemas.openxmlformats.org/officeDocument/2006/relationships" id="258" r:id="R32c2766f872f49dd"/>
    <p:sldId xmlns:r="http://schemas.openxmlformats.org/officeDocument/2006/relationships" id="259" r:id="R7d2a218bce9f47c4"/>
    <p:sldId xmlns:r="http://schemas.openxmlformats.org/officeDocument/2006/relationships" id="260" r:id="Rb2abc46eeeda4d2f"/>
    <p:sldId xmlns:r="http://schemas.openxmlformats.org/officeDocument/2006/relationships" id="261" r:id="R07f1f3f5a6fe4a83"/>
    <p:sldId xmlns:r="http://schemas.openxmlformats.org/officeDocument/2006/relationships" id="262" r:id="Re20fdf90836545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54068e77b4c91" /><Relationship Type="http://schemas.openxmlformats.org/officeDocument/2006/relationships/slide" Target="/ppt/slides/slide1.xml" Id="R9f0ba3a820a44c51" /><Relationship Type="http://schemas.openxmlformats.org/officeDocument/2006/relationships/slide" Target="/ppt/slides/slide2.xml" Id="R13e16d635fb94413" /><Relationship Type="http://schemas.openxmlformats.org/officeDocument/2006/relationships/slide" Target="/ppt/slides/slide3.xml" Id="R32c2766f872f49dd" /><Relationship Type="http://schemas.openxmlformats.org/officeDocument/2006/relationships/slide" Target="/ppt/slides/slide4.xml" Id="R7d2a218bce9f47c4" /><Relationship Type="http://schemas.openxmlformats.org/officeDocument/2006/relationships/slide" Target="/ppt/slides/slide5.xml" Id="Rb2abc46eeeda4d2f" /><Relationship Type="http://schemas.openxmlformats.org/officeDocument/2006/relationships/slide" Target="/ppt/slides/slide6.xml" Id="R07f1f3f5a6fe4a83" /><Relationship Type="http://schemas.openxmlformats.org/officeDocument/2006/relationships/slide" Target="/ppt/slides/slide7.xml" Id="Re20fdf90836545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f05ced55b47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c157646ff4407" /><Relationship Type="http://schemas.openxmlformats.org/officeDocument/2006/relationships/theme" Target="/ppt/slideMasters/theme/theme1.xml" Id="R4a94df8256de47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dc157646ff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f40d336bd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085a45b80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1ed6639b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efd17b8a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f8d0efa7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18d9ab7c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5a36fc09642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GAP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3 293 444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3 389 991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AALTVEDT BACKER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Fløtninga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996 975 096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GAP INVEST AS</a:t>
            </a:r>
          </a:p>
        </p:txBody>
      </p:sp>
    </p:spTree>
  </p:cSld>
  <p:clrMapOvr>
    <a:masterClrMapping xmlns:a="http://schemas.openxmlformats.org/drawingml/2006/main"/>
  </p:clrMapOvr>
</p:sld>
</file>