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355737251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858afa2eb4314"/>
  </p:sldMasterIdLst>
  <p:sldIdLst>
    <p:sldId xmlns:r="http://schemas.openxmlformats.org/officeDocument/2006/relationships" id="256" r:id="Rbcfcb169acd648b6"/>
    <p:sldId xmlns:r="http://schemas.openxmlformats.org/officeDocument/2006/relationships" id="257" r:id="R6a2e75b8ef05470a"/>
    <p:sldId xmlns:r="http://schemas.openxmlformats.org/officeDocument/2006/relationships" id="258" r:id="R545d9d17bbe14e82"/>
    <p:sldId xmlns:r="http://schemas.openxmlformats.org/officeDocument/2006/relationships" id="259" r:id="Rc0a9b98d36e544b3"/>
    <p:sldId xmlns:r="http://schemas.openxmlformats.org/officeDocument/2006/relationships" id="260" r:id="R717c05b4ac67430c"/>
    <p:sldId xmlns:r="http://schemas.openxmlformats.org/officeDocument/2006/relationships" id="261" r:id="Rba95a5b06ca94541"/>
    <p:sldId xmlns:r="http://schemas.openxmlformats.org/officeDocument/2006/relationships" id="262" r:id="R17ca9321e63e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858afa2eb4314" /><Relationship Type="http://schemas.openxmlformats.org/officeDocument/2006/relationships/slide" Target="/ppt/slides/slide1.xml" Id="Rbcfcb169acd648b6" /><Relationship Type="http://schemas.openxmlformats.org/officeDocument/2006/relationships/slide" Target="/ppt/slides/slide2.xml" Id="R6a2e75b8ef05470a" /><Relationship Type="http://schemas.openxmlformats.org/officeDocument/2006/relationships/slide" Target="/ppt/slides/slide3.xml" Id="R545d9d17bbe14e82" /><Relationship Type="http://schemas.openxmlformats.org/officeDocument/2006/relationships/slide" Target="/ppt/slides/slide4.xml" Id="Rc0a9b98d36e544b3" /><Relationship Type="http://schemas.openxmlformats.org/officeDocument/2006/relationships/slide" Target="/ppt/slides/slide5.xml" Id="R717c05b4ac67430c" /><Relationship Type="http://schemas.openxmlformats.org/officeDocument/2006/relationships/slide" Target="/ppt/slides/slide6.xml" Id="Rba95a5b06ca94541" /><Relationship Type="http://schemas.openxmlformats.org/officeDocument/2006/relationships/slide" Target="/ppt/slides/slide7.xml" Id="R17ca9321e63e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a58455430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2996023954f81" /><Relationship Type="http://schemas.openxmlformats.org/officeDocument/2006/relationships/theme" Target="/ppt/slideMasters/theme/theme1.xml" Id="R9a9b5527cfe8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299602395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4f2d32e2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ea797eea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40222d6d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a02c95f2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8f79d705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ae7559b7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f3f517f0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