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11bfdab0a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1291cc2b346da"/>
  </p:sldMasterIdLst>
  <p:sldIdLst>
    <p:sldId xmlns:r="http://schemas.openxmlformats.org/officeDocument/2006/relationships" id="256" r:id="Re6e2a525119a40b1"/>
    <p:sldId xmlns:r="http://schemas.openxmlformats.org/officeDocument/2006/relationships" id="257" r:id="R0d59d68dd7b5466c"/>
    <p:sldId xmlns:r="http://schemas.openxmlformats.org/officeDocument/2006/relationships" id="258" r:id="R3b04c23a39b3408c"/>
    <p:sldId xmlns:r="http://schemas.openxmlformats.org/officeDocument/2006/relationships" id="259" r:id="Rbd0f9686393945d0"/>
    <p:sldId xmlns:r="http://schemas.openxmlformats.org/officeDocument/2006/relationships" id="260" r:id="Rd61583a74562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1291cc2b346da" /><Relationship Type="http://schemas.openxmlformats.org/officeDocument/2006/relationships/slide" Target="/ppt/slides/slide1.xml" Id="Re6e2a525119a40b1" /><Relationship Type="http://schemas.openxmlformats.org/officeDocument/2006/relationships/slide" Target="/ppt/slides/slide2.xml" Id="R0d59d68dd7b5466c" /><Relationship Type="http://schemas.openxmlformats.org/officeDocument/2006/relationships/slide" Target="/ppt/slides/slide3.xml" Id="R3b04c23a39b3408c" /><Relationship Type="http://schemas.openxmlformats.org/officeDocument/2006/relationships/slide" Target="/ppt/slides/slide4.xml" Id="Rbd0f9686393945d0" /><Relationship Type="http://schemas.openxmlformats.org/officeDocument/2006/relationships/slide" Target="/ppt/slides/slide5.xml" Id="Rd61583a74562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e100a7d14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600cdb5444f41" /><Relationship Type="http://schemas.openxmlformats.org/officeDocument/2006/relationships/theme" Target="/ppt/slideMasters/theme/theme1.xml" Id="R74a56f561881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600cdb544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e2f0953e0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3efef3ba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ccb23e994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aa6ba5e5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457ed8e845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