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ead340f8442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2d8c3e5a94e5d"/>
  </p:sldMasterIdLst>
  <p:sldIdLst>
    <p:sldId xmlns:r="http://schemas.openxmlformats.org/officeDocument/2006/relationships" id="256" r:id="Rc694119ccefa4795"/>
    <p:sldId xmlns:r="http://schemas.openxmlformats.org/officeDocument/2006/relationships" id="257" r:id="Rf65e519c2f6a474a"/>
    <p:sldId xmlns:r="http://schemas.openxmlformats.org/officeDocument/2006/relationships" id="258" r:id="Rd0263b2d178d4bca"/>
    <p:sldId xmlns:r="http://schemas.openxmlformats.org/officeDocument/2006/relationships" id="259" r:id="R8d5708bc0d4b4e7c"/>
    <p:sldId xmlns:r="http://schemas.openxmlformats.org/officeDocument/2006/relationships" id="260" r:id="R7b08acaa9efd4a0e"/>
    <p:sldId xmlns:r="http://schemas.openxmlformats.org/officeDocument/2006/relationships" id="261" r:id="Rb9176abc12a644d4"/>
    <p:sldId xmlns:r="http://schemas.openxmlformats.org/officeDocument/2006/relationships" id="262" r:id="Re74734415583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2d8c3e5a94e5d" /><Relationship Type="http://schemas.openxmlformats.org/officeDocument/2006/relationships/slide" Target="/ppt/slides/slide1.xml" Id="Rc694119ccefa4795" /><Relationship Type="http://schemas.openxmlformats.org/officeDocument/2006/relationships/slide" Target="/ppt/slides/slide2.xml" Id="Rf65e519c2f6a474a" /><Relationship Type="http://schemas.openxmlformats.org/officeDocument/2006/relationships/slide" Target="/ppt/slides/slide3.xml" Id="Rd0263b2d178d4bca" /><Relationship Type="http://schemas.openxmlformats.org/officeDocument/2006/relationships/slide" Target="/ppt/slides/slide4.xml" Id="R8d5708bc0d4b4e7c" /><Relationship Type="http://schemas.openxmlformats.org/officeDocument/2006/relationships/slide" Target="/ppt/slides/slide5.xml" Id="R7b08acaa9efd4a0e" /><Relationship Type="http://schemas.openxmlformats.org/officeDocument/2006/relationships/slide" Target="/ppt/slides/slide6.xml" Id="Rb9176abc12a644d4" /><Relationship Type="http://schemas.openxmlformats.org/officeDocument/2006/relationships/slide" Target="/ppt/slides/slide7.xml" Id="Re74734415583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b18048d1945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e8fee1b9149f5" /><Relationship Type="http://schemas.openxmlformats.org/officeDocument/2006/relationships/theme" Target="/ppt/slideMasters/theme/theme1.xml" Id="R7387221e0c78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e8fee1b91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a2987192b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aba54720f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ce98dedca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569cf515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b51949537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548dcf6f7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a42b2305f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VALENTOR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VALENTOR REVISJON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8 469 877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729 741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Inng. 5, 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997 088 980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VALENTOR REVISJON AS</a:t>
            </a:r>
          </a:p>
        </p:txBody>
      </p:sp>
    </p:spTree>
  </p:cSld>
  <p:clrMapOvr>
    <a:masterClrMapping xmlns:a="http://schemas.openxmlformats.org/drawingml/2006/main"/>
  </p:clrMapOvr>
</p:sld>
</file>