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2b15b242bb45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be046933004fef"/>
  </p:sldMasterIdLst>
  <p:sldIdLst>
    <p:sldId xmlns:r="http://schemas.openxmlformats.org/officeDocument/2006/relationships" id="256" r:id="R7471e2424359414f"/>
    <p:sldId xmlns:r="http://schemas.openxmlformats.org/officeDocument/2006/relationships" id="257" r:id="Re232042fd2b84f4c"/>
    <p:sldId xmlns:r="http://schemas.openxmlformats.org/officeDocument/2006/relationships" id="258" r:id="R1105f6e9f7fa45e2"/>
    <p:sldId xmlns:r="http://schemas.openxmlformats.org/officeDocument/2006/relationships" id="259" r:id="Ra3dc38f798be4f08"/>
    <p:sldId xmlns:r="http://schemas.openxmlformats.org/officeDocument/2006/relationships" id="260" r:id="R5d84382d57be4db0"/>
    <p:sldId xmlns:r="http://schemas.openxmlformats.org/officeDocument/2006/relationships" id="261" r:id="Rdda4930ba5044296"/>
    <p:sldId xmlns:r="http://schemas.openxmlformats.org/officeDocument/2006/relationships" id="262" r:id="R85774d578b4a41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be046933004fef" /><Relationship Type="http://schemas.openxmlformats.org/officeDocument/2006/relationships/slide" Target="/ppt/slides/slide1.xml" Id="R7471e2424359414f" /><Relationship Type="http://schemas.openxmlformats.org/officeDocument/2006/relationships/slide" Target="/ppt/slides/slide2.xml" Id="Re232042fd2b84f4c" /><Relationship Type="http://schemas.openxmlformats.org/officeDocument/2006/relationships/slide" Target="/ppt/slides/slide3.xml" Id="R1105f6e9f7fa45e2" /><Relationship Type="http://schemas.openxmlformats.org/officeDocument/2006/relationships/slide" Target="/ppt/slides/slide4.xml" Id="Ra3dc38f798be4f08" /><Relationship Type="http://schemas.openxmlformats.org/officeDocument/2006/relationships/slide" Target="/ppt/slides/slide5.xml" Id="R5d84382d57be4db0" /><Relationship Type="http://schemas.openxmlformats.org/officeDocument/2006/relationships/slide" Target="/ppt/slides/slide6.xml" Id="Rdda4930ba5044296" /><Relationship Type="http://schemas.openxmlformats.org/officeDocument/2006/relationships/slide" Target="/ppt/slides/slide7.xml" Id="R85774d578b4a41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80e2a4785641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2d5e3796548fd" /><Relationship Type="http://schemas.openxmlformats.org/officeDocument/2006/relationships/theme" Target="/ppt/slideMasters/theme/theme1.xml" Id="Rcdca986c77aa47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42d5e3796548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43f08421040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b7beaed7b46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5e7c517d64c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723ec16154b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cea9d497645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134c7da0e4e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8c330b1c14f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NORLINK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NORLINK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−2 322 940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29 918 832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314 137 280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318 263 743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NORLINK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997 133 803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INVEST AS</a:t>
            </a:r>
          </a:p>
        </p:txBody>
      </p:sp>
    </p:spTree>
  </p:cSld>
  <p:clrMapOvr>
    <a:masterClrMapping xmlns:a="http://schemas.openxmlformats.org/drawingml/2006/main"/>
  </p:clrMapOvr>
</p:sld>
</file>