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ac0931caf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8055e25c745e1"/>
  </p:sldMasterIdLst>
  <p:sldIdLst>
    <p:sldId xmlns:r="http://schemas.openxmlformats.org/officeDocument/2006/relationships" id="256" r:id="Re932ea7f03f64f8e"/>
    <p:sldId xmlns:r="http://schemas.openxmlformats.org/officeDocument/2006/relationships" id="257" r:id="R6ea0099f957947c1"/>
    <p:sldId xmlns:r="http://schemas.openxmlformats.org/officeDocument/2006/relationships" id="258" r:id="R26700fc9ba664579"/>
    <p:sldId xmlns:r="http://schemas.openxmlformats.org/officeDocument/2006/relationships" id="259" r:id="Re80d429323d94017"/>
    <p:sldId xmlns:r="http://schemas.openxmlformats.org/officeDocument/2006/relationships" id="260" r:id="Rffb4655895dc4d5b"/>
    <p:sldId xmlns:r="http://schemas.openxmlformats.org/officeDocument/2006/relationships" id="261" r:id="R77b6cb9606b5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8055e25c745e1" /><Relationship Type="http://schemas.openxmlformats.org/officeDocument/2006/relationships/slide" Target="/ppt/slides/slide1.xml" Id="Re932ea7f03f64f8e" /><Relationship Type="http://schemas.openxmlformats.org/officeDocument/2006/relationships/slide" Target="/ppt/slides/slide2.xml" Id="R6ea0099f957947c1" /><Relationship Type="http://schemas.openxmlformats.org/officeDocument/2006/relationships/slide" Target="/ppt/slides/slide3.xml" Id="R26700fc9ba664579" /><Relationship Type="http://schemas.openxmlformats.org/officeDocument/2006/relationships/slide" Target="/ppt/slides/slide4.xml" Id="Re80d429323d94017" /><Relationship Type="http://schemas.openxmlformats.org/officeDocument/2006/relationships/slide" Target="/ppt/slides/slide5.xml" Id="Rffb4655895dc4d5b" /><Relationship Type="http://schemas.openxmlformats.org/officeDocument/2006/relationships/slide" Target="/ppt/slides/slide6.xml" Id="R77b6cb9606b5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45ed5e339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c8a36de34886" /><Relationship Type="http://schemas.openxmlformats.org/officeDocument/2006/relationships/theme" Target="/ppt/slideMasters/theme/theme1.xml" Id="Rba7200dcd007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7c8a36de3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12ae53c4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0a80d2ec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3c7d6ae19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cc6067b4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7b8cb9c66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2ca88c12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