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3592284f7746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f669cc05b34d54"/>
  </p:sldMasterIdLst>
  <p:sldIdLst>
    <p:sldId xmlns:r="http://schemas.openxmlformats.org/officeDocument/2006/relationships" id="256" r:id="Reda7e6850a4f4a15"/>
    <p:sldId xmlns:r="http://schemas.openxmlformats.org/officeDocument/2006/relationships" id="257" r:id="Raac28242a7b14499"/>
    <p:sldId xmlns:r="http://schemas.openxmlformats.org/officeDocument/2006/relationships" id="258" r:id="R3681eca403c04e1c"/>
    <p:sldId xmlns:r="http://schemas.openxmlformats.org/officeDocument/2006/relationships" id="259" r:id="R5f5cb8811c14450d"/>
    <p:sldId xmlns:r="http://schemas.openxmlformats.org/officeDocument/2006/relationships" id="260" r:id="R5373811b8ae0491f"/>
    <p:sldId xmlns:r="http://schemas.openxmlformats.org/officeDocument/2006/relationships" id="261" r:id="Re73d797f1c2f4591"/>
    <p:sldId xmlns:r="http://schemas.openxmlformats.org/officeDocument/2006/relationships" id="262" r:id="Rb7858beb2a6845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669cc05b34d54" /><Relationship Type="http://schemas.openxmlformats.org/officeDocument/2006/relationships/slide" Target="/ppt/slides/slide1.xml" Id="Reda7e6850a4f4a15" /><Relationship Type="http://schemas.openxmlformats.org/officeDocument/2006/relationships/slide" Target="/ppt/slides/slide2.xml" Id="Raac28242a7b14499" /><Relationship Type="http://schemas.openxmlformats.org/officeDocument/2006/relationships/slide" Target="/ppt/slides/slide3.xml" Id="R3681eca403c04e1c" /><Relationship Type="http://schemas.openxmlformats.org/officeDocument/2006/relationships/slide" Target="/ppt/slides/slide4.xml" Id="R5f5cb8811c14450d" /><Relationship Type="http://schemas.openxmlformats.org/officeDocument/2006/relationships/slide" Target="/ppt/slides/slide5.xml" Id="R5373811b8ae0491f" /><Relationship Type="http://schemas.openxmlformats.org/officeDocument/2006/relationships/slide" Target="/ppt/slides/slide6.xml" Id="Re73d797f1c2f4591" /><Relationship Type="http://schemas.openxmlformats.org/officeDocument/2006/relationships/slide" Target="/ppt/slides/slide7.xml" Id="Rb7858beb2a6845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83a3c1d42441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b4b4a33554afb" /><Relationship Type="http://schemas.openxmlformats.org/officeDocument/2006/relationships/theme" Target="/ppt/slideMasters/theme/theme1.xml" Id="Ra617a078dde441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1b4b4a33554a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89adf217c47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96f1573b74c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b1407c16144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724144eb641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a43f9936744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9ca68518b49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e1dc0110645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ANCANI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ANCANI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151 495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12 091 822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20 200 334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ODDMUND DAHLE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Høvikveien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997 151 232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