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527b1260b84d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370d9497f4dfc"/>
  </p:sldMasterIdLst>
  <p:sldIdLst>
    <p:sldId xmlns:r="http://schemas.openxmlformats.org/officeDocument/2006/relationships" id="256" r:id="Rb163c4ddd2394e04"/>
    <p:sldId xmlns:r="http://schemas.openxmlformats.org/officeDocument/2006/relationships" id="257" r:id="R99d1a5d249e94712"/>
    <p:sldId xmlns:r="http://schemas.openxmlformats.org/officeDocument/2006/relationships" id="258" r:id="R489253a11af844a0"/>
    <p:sldId xmlns:r="http://schemas.openxmlformats.org/officeDocument/2006/relationships" id="259" r:id="Rb18b16d83e7049cf"/>
    <p:sldId xmlns:r="http://schemas.openxmlformats.org/officeDocument/2006/relationships" id="260" r:id="R6d762237a8fa4845"/>
    <p:sldId xmlns:r="http://schemas.openxmlformats.org/officeDocument/2006/relationships" id="261" r:id="R9032fa5afca64f34"/>
    <p:sldId xmlns:r="http://schemas.openxmlformats.org/officeDocument/2006/relationships" id="262" r:id="R5fc18069a1e7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370d9497f4dfc" /><Relationship Type="http://schemas.openxmlformats.org/officeDocument/2006/relationships/slide" Target="/ppt/slides/slide1.xml" Id="Rb163c4ddd2394e04" /><Relationship Type="http://schemas.openxmlformats.org/officeDocument/2006/relationships/slide" Target="/ppt/slides/slide2.xml" Id="R99d1a5d249e94712" /><Relationship Type="http://schemas.openxmlformats.org/officeDocument/2006/relationships/slide" Target="/ppt/slides/slide3.xml" Id="R489253a11af844a0" /><Relationship Type="http://schemas.openxmlformats.org/officeDocument/2006/relationships/slide" Target="/ppt/slides/slide4.xml" Id="Rb18b16d83e7049cf" /><Relationship Type="http://schemas.openxmlformats.org/officeDocument/2006/relationships/slide" Target="/ppt/slides/slide5.xml" Id="R6d762237a8fa4845" /><Relationship Type="http://schemas.openxmlformats.org/officeDocument/2006/relationships/slide" Target="/ppt/slides/slide6.xml" Id="R9032fa5afca64f34" /><Relationship Type="http://schemas.openxmlformats.org/officeDocument/2006/relationships/slide" Target="/ppt/slides/slide7.xml" Id="R5fc18069a1e7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8cb55bd43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6d51fa254a5e" /><Relationship Type="http://schemas.openxmlformats.org/officeDocument/2006/relationships/theme" Target="/ppt/slideMasters/theme/theme1.xml" Id="R67d98f9d71c044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526d51fa25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10dbdaec4a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2144c0d3e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0f35f3238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57179d5f49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13cb764c4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7acdf0d59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14294b29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