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6969cc3c0b1485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0c2bedb158b44be"/>
  </p:sldMasterIdLst>
  <p:sldIdLst>
    <p:sldId xmlns:r="http://schemas.openxmlformats.org/officeDocument/2006/relationships" id="256" r:id="R367f4ce8b35244c3"/>
    <p:sldId xmlns:r="http://schemas.openxmlformats.org/officeDocument/2006/relationships" id="257" r:id="R8653b625cd74495a"/>
    <p:sldId xmlns:r="http://schemas.openxmlformats.org/officeDocument/2006/relationships" id="258" r:id="Rad4975eec2fb4a72"/>
    <p:sldId xmlns:r="http://schemas.openxmlformats.org/officeDocument/2006/relationships" id="259" r:id="Rd785be1217aa44b9"/>
    <p:sldId xmlns:r="http://schemas.openxmlformats.org/officeDocument/2006/relationships" id="260" r:id="Radd4c06e1e7548bf"/>
    <p:sldId xmlns:r="http://schemas.openxmlformats.org/officeDocument/2006/relationships" id="261" r:id="R98e0279faca14645"/>
    <p:sldId xmlns:r="http://schemas.openxmlformats.org/officeDocument/2006/relationships" id="262" r:id="Re37d4e79746348e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c2bedb158b44be" /><Relationship Type="http://schemas.openxmlformats.org/officeDocument/2006/relationships/slide" Target="/ppt/slides/slide1.xml" Id="R367f4ce8b35244c3" /><Relationship Type="http://schemas.openxmlformats.org/officeDocument/2006/relationships/slide" Target="/ppt/slides/slide2.xml" Id="R8653b625cd74495a" /><Relationship Type="http://schemas.openxmlformats.org/officeDocument/2006/relationships/slide" Target="/ppt/slides/slide3.xml" Id="Rad4975eec2fb4a72" /><Relationship Type="http://schemas.openxmlformats.org/officeDocument/2006/relationships/slide" Target="/ppt/slides/slide4.xml" Id="Rd785be1217aa44b9" /><Relationship Type="http://schemas.openxmlformats.org/officeDocument/2006/relationships/slide" Target="/ppt/slides/slide5.xml" Id="Radd4c06e1e7548bf" /><Relationship Type="http://schemas.openxmlformats.org/officeDocument/2006/relationships/slide" Target="/ppt/slides/slide6.xml" Id="R98e0279faca14645" /><Relationship Type="http://schemas.openxmlformats.org/officeDocument/2006/relationships/slide" Target="/ppt/slides/slide7.xml" Id="Re37d4e79746348e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90de8a8f774e9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9414ba3a6946dd" /><Relationship Type="http://schemas.openxmlformats.org/officeDocument/2006/relationships/theme" Target="/ppt/slideMasters/theme/theme1.xml" Id="R840a933b15704ba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69414ba3a6946d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f02fdef4bf42d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34215463504e5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7db96c381b422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bf973e69ae4ce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e5e9236e7b406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cba761f96b41b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17c051923b4d6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GRANGE ROAD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GRANGE ROAD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GRANGE ROAD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GRANGE ROAD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GRANGE ROAD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GRANGE ROAD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5 426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907 139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5 233 932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5 233 932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GRANGE ROAD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STIAN ANDERSEN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GRANGE ROAD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Voksenkollveien 92D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0790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997 170 504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GRANGE ROAD AS</a:t>
            </a:r>
          </a:p>
        </p:txBody>
      </p:sp>
    </p:spTree>
  </p:cSld>
  <p:clrMapOvr>
    <a:masterClrMapping xmlns:a="http://schemas.openxmlformats.org/drawingml/2006/main"/>
  </p:clrMapOvr>
</p:sld>
</file>