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0284dbf192742d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7e1d9b747fa4ed9"/>
  </p:sldMasterIdLst>
  <p:sldIdLst>
    <p:sldId xmlns:r="http://schemas.openxmlformats.org/officeDocument/2006/relationships" id="256" r:id="R50c48b074de44084"/>
    <p:sldId xmlns:r="http://schemas.openxmlformats.org/officeDocument/2006/relationships" id="257" r:id="Rb1e1597cf48248f0"/>
    <p:sldId xmlns:r="http://schemas.openxmlformats.org/officeDocument/2006/relationships" id="258" r:id="Rea390d58891a4a71"/>
    <p:sldId xmlns:r="http://schemas.openxmlformats.org/officeDocument/2006/relationships" id="259" r:id="R019d6618fc844254"/>
    <p:sldId xmlns:r="http://schemas.openxmlformats.org/officeDocument/2006/relationships" id="260" r:id="R98e73a3aa48d4305"/>
    <p:sldId xmlns:r="http://schemas.openxmlformats.org/officeDocument/2006/relationships" id="261" r:id="Rb43a04b23eac492f"/>
    <p:sldId xmlns:r="http://schemas.openxmlformats.org/officeDocument/2006/relationships" id="262" r:id="R01ee3ab8b8244f6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7e1d9b747fa4ed9" /><Relationship Type="http://schemas.openxmlformats.org/officeDocument/2006/relationships/slide" Target="/ppt/slides/slide1.xml" Id="R50c48b074de44084" /><Relationship Type="http://schemas.openxmlformats.org/officeDocument/2006/relationships/slide" Target="/ppt/slides/slide2.xml" Id="Rb1e1597cf48248f0" /><Relationship Type="http://schemas.openxmlformats.org/officeDocument/2006/relationships/slide" Target="/ppt/slides/slide3.xml" Id="Rea390d58891a4a71" /><Relationship Type="http://schemas.openxmlformats.org/officeDocument/2006/relationships/slide" Target="/ppt/slides/slide4.xml" Id="R019d6618fc844254" /><Relationship Type="http://schemas.openxmlformats.org/officeDocument/2006/relationships/slide" Target="/ppt/slides/slide5.xml" Id="R98e73a3aa48d4305" /><Relationship Type="http://schemas.openxmlformats.org/officeDocument/2006/relationships/slide" Target="/ppt/slides/slide6.xml" Id="Rb43a04b23eac492f" /><Relationship Type="http://schemas.openxmlformats.org/officeDocument/2006/relationships/slide" Target="/ppt/slides/slide7.xml" Id="R01ee3ab8b8244f6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ca83445bc9f488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067c23448d4967" /><Relationship Type="http://schemas.openxmlformats.org/officeDocument/2006/relationships/theme" Target="/ppt/slideMasters/theme/theme1.xml" Id="R720f118ee3b24b9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d067c23448d496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628c73c946461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d89ac489dc4b4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12857edafe471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3947feb1a847a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7dbb4688c24ff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c17686ca2b46e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75427a239644f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VIKLUND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VIKLUND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VIKLUND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VIKLUND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VIKLUND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VIKLUND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423 681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100 601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24 190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1 013 120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3 164 588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VIKLUND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STIAN CARLSEN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VIKLUND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Østgaards gate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0474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997 186 362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VIKLUND AS</a:t>
            </a:r>
          </a:p>
        </p:txBody>
      </p:sp>
    </p:spTree>
  </p:cSld>
  <p:clrMapOvr>
    <a:masterClrMapping xmlns:a="http://schemas.openxmlformats.org/drawingml/2006/main"/>
  </p:clrMapOvr>
</p:sld>
</file>