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bab3c868fa42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98ab4b939041b2"/>
  </p:sldMasterIdLst>
  <p:sldIdLst>
    <p:sldId xmlns:r="http://schemas.openxmlformats.org/officeDocument/2006/relationships" id="256" r:id="Rba9c6aa351634832"/>
    <p:sldId xmlns:r="http://schemas.openxmlformats.org/officeDocument/2006/relationships" id="257" r:id="R8af2e65a3a8e4b70"/>
    <p:sldId xmlns:r="http://schemas.openxmlformats.org/officeDocument/2006/relationships" id="258" r:id="Rf1914918b12442c3"/>
    <p:sldId xmlns:r="http://schemas.openxmlformats.org/officeDocument/2006/relationships" id="259" r:id="Ra1e06727a29b4bf4"/>
    <p:sldId xmlns:r="http://schemas.openxmlformats.org/officeDocument/2006/relationships" id="260" r:id="R93bcec79bf6a47ef"/>
    <p:sldId xmlns:r="http://schemas.openxmlformats.org/officeDocument/2006/relationships" id="261" r:id="R5b26c5d0f0b9401b"/>
    <p:sldId xmlns:r="http://schemas.openxmlformats.org/officeDocument/2006/relationships" id="262" r:id="Refd7882019304a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98ab4b939041b2" /><Relationship Type="http://schemas.openxmlformats.org/officeDocument/2006/relationships/slide" Target="/ppt/slides/slide1.xml" Id="Rba9c6aa351634832" /><Relationship Type="http://schemas.openxmlformats.org/officeDocument/2006/relationships/slide" Target="/ppt/slides/slide2.xml" Id="R8af2e65a3a8e4b70" /><Relationship Type="http://schemas.openxmlformats.org/officeDocument/2006/relationships/slide" Target="/ppt/slides/slide3.xml" Id="Rf1914918b12442c3" /><Relationship Type="http://schemas.openxmlformats.org/officeDocument/2006/relationships/slide" Target="/ppt/slides/slide4.xml" Id="Ra1e06727a29b4bf4" /><Relationship Type="http://schemas.openxmlformats.org/officeDocument/2006/relationships/slide" Target="/ppt/slides/slide5.xml" Id="R93bcec79bf6a47ef" /><Relationship Type="http://schemas.openxmlformats.org/officeDocument/2006/relationships/slide" Target="/ppt/slides/slide6.xml" Id="R5b26c5d0f0b9401b" /><Relationship Type="http://schemas.openxmlformats.org/officeDocument/2006/relationships/slide" Target="/ppt/slides/slide7.xml" Id="Refd7882019304a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377fbe91d84a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96a79ffad4311" /><Relationship Type="http://schemas.openxmlformats.org/officeDocument/2006/relationships/theme" Target="/ppt/slideMasters/theme/theme1.xml" Id="Rde4e05c7d6d142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996a79ffad43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3f70f426064b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4650aacd949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fb81401b9741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95a4fd0d4b49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9b70dceee140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bb1ef321fd42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c26a2ece048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 INVEST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−110 658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18 851 586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395 194 477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396 729 451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GUNDERSEN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Eivind Gundersen, Gopledalsveien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1357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997 201 078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 INVEST AS</a:t>
            </a:r>
          </a:p>
        </p:txBody>
      </p:sp>
    </p:spTree>
  </p:cSld>
  <p:clrMapOvr>
    <a:masterClrMapping xmlns:a="http://schemas.openxmlformats.org/drawingml/2006/main"/>
  </p:clrMapOvr>
</p:sld>
</file>