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57f500bdd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0aa7b39ef47ba"/>
  </p:sldMasterIdLst>
  <p:sldIdLst>
    <p:sldId xmlns:r="http://schemas.openxmlformats.org/officeDocument/2006/relationships" id="256" r:id="R5467c6fa664c4838"/>
    <p:sldId xmlns:r="http://schemas.openxmlformats.org/officeDocument/2006/relationships" id="257" r:id="R36d60a36be2a4b5a"/>
    <p:sldId xmlns:r="http://schemas.openxmlformats.org/officeDocument/2006/relationships" id="258" r:id="R030ad312e4f340c5"/>
    <p:sldId xmlns:r="http://schemas.openxmlformats.org/officeDocument/2006/relationships" id="259" r:id="Rb641fd2c2e58419e"/>
    <p:sldId xmlns:r="http://schemas.openxmlformats.org/officeDocument/2006/relationships" id="260" r:id="Rd738ea0ad2294d7b"/>
    <p:sldId xmlns:r="http://schemas.openxmlformats.org/officeDocument/2006/relationships" id="261" r:id="R15ffd1ab6044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0aa7b39ef47ba" /><Relationship Type="http://schemas.openxmlformats.org/officeDocument/2006/relationships/slide" Target="/ppt/slides/slide1.xml" Id="R5467c6fa664c4838" /><Relationship Type="http://schemas.openxmlformats.org/officeDocument/2006/relationships/slide" Target="/ppt/slides/slide2.xml" Id="R36d60a36be2a4b5a" /><Relationship Type="http://schemas.openxmlformats.org/officeDocument/2006/relationships/slide" Target="/ppt/slides/slide3.xml" Id="R030ad312e4f340c5" /><Relationship Type="http://schemas.openxmlformats.org/officeDocument/2006/relationships/slide" Target="/ppt/slides/slide4.xml" Id="Rb641fd2c2e58419e" /><Relationship Type="http://schemas.openxmlformats.org/officeDocument/2006/relationships/slide" Target="/ppt/slides/slide5.xml" Id="Rd738ea0ad2294d7b" /><Relationship Type="http://schemas.openxmlformats.org/officeDocument/2006/relationships/slide" Target="/ppt/slides/slide6.xml" Id="R15ffd1ab6044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63b04968c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bdf4d4919497d" /><Relationship Type="http://schemas.openxmlformats.org/officeDocument/2006/relationships/theme" Target="/ppt/slideMasters/theme/theme1.xml" Id="R155a9f6afc91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bdf4d4919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f60d90ddd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69cfa2fce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fa5a1c781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9470945b6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4bd8094e0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0dbb9dca8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