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437535e35044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8ea0aa548040b9"/>
  </p:sldMasterIdLst>
  <p:sldIdLst>
    <p:sldId xmlns:r="http://schemas.openxmlformats.org/officeDocument/2006/relationships" id="256" r:id="Rf8385d159dbd4297"/>
    <p:sldId xmlns:r="http://schemas.openxmlformats.org/officeDocument/2006/relationships" id="257" r:id="R416b809014ec49dc"/>
    <p:sldId xmlns:r="http://schemas.openxmlformats.org/officeDocument/2006/relationships" id="258" r:id="R82a26b47d1a94494"/>
    <p:sldId xmlns:r="http://schemas.openxmlformats.org/officeDocument/2006/relationships" id="259" r:id="Rb927cb94c36345cf"/>
    <p:sldId xmlns:r="http://schemas.openxmlformats.org/officeDocument/2006/relationships" id="260" r:id="R591c55ec873243b2"/>
    <p:sldId xmlns:r="http://schemas.openxmlformats.org/officeDocument/2006/relationships" id="261" r:id="R89064c8a66c24e6f"/>
    <p:sldId xmlns:r="http://schemas.openxmlformats.org/officeDocument/2006/relationships" id="262" r:id="Rd6958c521dd943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8ea0aa548040b9" /><Relationship Type="http://schemas.openxmlformats.org/officeDocument/2006/relationships/slide" Target="/ppt/slides/slide1.xml" Id="Rf8385d159dbd4297" /><Relationship Type="http://schemas.openxmlformats.org/officeDocument/2006/relationships/slide" Target="/ppt/slides/slide2.xml" Id="R416b809014ec49dc" /><Relationship Type="http://schemas.openxmlformats.org/officeDocument/2006/relationships/slide" Target="/ppt/slides/slide3.xml" Id="R82a26b47d1a94494" /><Relationship Type="http://schemas.openxmlformats.org/officeDocument/2006/relationships/slide" Target="/ppt/slides/slide4.xml" Id="Rb927cb94c36345cf" /><Relationship Type="http://schemas.openxmlformats.org/officeDocument/2006/relationships/slide" Target="/ppt/slides/slide5.xml" Id="R591c55ec873243b2" /><Relationship Type="http://schemas.openxmlformats.org/officeDocument/2006/relationships/slide" Target="/ppt/slides/slide6.xml" Id="R89064c8a66c24e6f" /><Relationship Type="http://schemas.openxmlformats.org/officeDocument/2006/relationships/slide" Target="/ppt/slides/slide7.xml" Id="Rd6958c521dd943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d41b0469149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078728d664ecb" /><Relationship Type="http://schemas.openxmlformats.org/officeDocument/2006/relationships/theme" Target="/ppt/slideMasters/theme/theme1.xml" Id="R2fab69ff8e9548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2078728d664e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87746805a46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59aa8404b41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54da821d447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a05e158ac40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e9f461edf4c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9fbb0692646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63a807dbd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ALLE 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ALLE TALL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10 857 429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226 133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231 796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3 474 837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BOLIGFORVALTERNE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Kristiansens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46 46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kontakt@alletall.no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www.alletall.no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997 201 213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ALLE TALL AS</a:t>
            </a:r>
          </a:p>
        </p:txBody>
      </p:sp>
    </p:spTree>
  </p:cSld>
  <p:clrMapOvr>
    <a:masterClrMapping xmlns:a="http://schemas.openxmlformats.org/drawingml/2006/main"/>
  </p:clrMapOvr>
</p:sld>
</file>