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e34fe23550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ffa4e82684ba7"/>
  </p:sldMasterIdLst>
  <p:sldIdLst>
    <p:sldId xmlns:r="http://schemas.openxmlformats.org/officeDocument/2006/relationships" id="256" r:id="R6562265044bd49c4"/>
    <p:sldId xmlns:r="http://schemas.openxmlformats.org/officeDocument/2006/relationships" id="257" r:id="Rd8bebdfb09b2421e"/>
    <p:sldId xmlns:r="http://schemas.openxmlformats.org/officeDocument/2006/relationships" id="258" r:id="Rf38245c1ee684dca"/>
    <p:sldId xmlns:r="http://schemas.openxmlformats.org/officeDocument/2006/relationships" id="259" r:id="R7ae9b9d1d7e44d5d"/>
    <p:sldId xmlns:r="http://schemas.openxmlformats.org/officeDocument/2006/relationships" id="260" r:id="Rb1b2162f91d9497d"/>
    <p:sldId xmlns:r="http://schemas.openxmlformats.org/officeDocument/2006/relationships" id="261" r:id="Rdf68f30a8036445d"/>
    <p:sldId xmlns:r="http://schemas.openxmlformats.org/officeDocument/2006/relationships" id="262" r:id="R73731a01848c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ffa4e82684ba7" /><Relationship Type="http://schemas.openxmlformats.org/officeDocument/2006/relationships/slide" Target="/ppt/slides/slide1.xml" Id="R6562265044bd49c4" /><Relationship Type="http://schemas.openxmlformats.org/officeDocument/2006/relationships/slide" Target="/ppt/slides/slide2.xml" Id="Rd8bebdfb09b2421e" /><Relationship Type="http://schemas.openxmlformats.org/officeDocument/2006/relationships/slide" Target="/ppt/slides/slide3.xml" Id="Rf38245c1ee684dca" /><Relationship Type="http://schemas.openxmlformats.org/officeDocument/2006/relationships/slide" Target="/ppt/slides/slide4.xml" Id="R7ae9b9d1d7e44d5d" /><Relationship Type="http://schemas.openxmlformats.org/officeDocument/2006/relationships/slide" Target="/ppt/slides/slide5.xml" Id="Rb1b2162f91d9497d" /><Relationship Type="http://schemas.openxmlformats.org/officeDocument/2006/relationships/slide" Target="/ppt/slides/slide6.xml" Id="Rdf68f30a8036445d" /><Relationship Type="http://schemas.openxmlformats.org/officeDocument/2006/relationships/slide" Target="/ppt/slides/slide7.xml" Id="R73731a01848c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c86209cd5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b0b00596947ee" /><Relationship Type="http://schemas.openxmlformats.org/officeDocument/2006/relationships/theme" Target="/ppt/slideMasters/theme/theme1.xml" Id="R48129f75b57a4f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b0b00596947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c0d382ab540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317ca932146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52facc94545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895704a3b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3e846b56d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b6dd7d93049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b2a2ac48b4b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INVEST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7 180 464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70 688 197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