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7253ef58c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bf81a2ce94f8c"/>
  </p:sldMasterIdLst>
  <p:sldIdLst>
    <p:sldId xmlns:r="http://schemas.openxmlformats.org/officeDocument/2006/relationships" id="256" r:id="Rae1240e10598451b"/>
    <p:sldId xmlns:r="http://schemas.openxmlformats.org/officeDocument/2006/relationships" id="257" r:id="R57f6d712da1f4caa"/>
    <p:sldId xmlns:r="http://schemas.openxmlformats.org/officeDocument/2006/relationships" id="258" r:id="Rabcc8755a8a44ccd"/>
    <p:sldId xmlns:r="http://schemas.openxmlformats.org/officeDocument/2006/relationships" id="259" r:id="R3030ff49e1da413c"/>
    <p:sldId xmlns:r="http://schemas.openxmlformats.org/officeDocument/2006/relationships" id="260" r:id="R2ce311eec85841fe"/>
    <p:sldId xmlns:r="http://schemas.openxmlformats.org/officeDocument/2006/relationships" id="261" r:id="R0dfa6d1772194257"/>
    <p:sldId xmlns:r="http://schemas.openxmlformats.org/officeDocument/2006/relationships" id="262" r:id="Rfe2eedfe247b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bf81a2ce94f8c" /><Relationship Type="http://schemas.openxmlformats.org/officeDocument/2006/relationships/slide" Target="/ppt/slides/slide1.xml" Id="Rae1240e10598451b" /><Relationship Type="http://schemas.openxmlformats.org/officeDocument/2006/relationships/slide" Target="/ppt/slides/slide2.xml" Id="R57f6d712da1f4caa" /><Relationship Type="http://schemas.openxmlformats.org/officeDocument/2006/relationships/slide" Target="/ppt/slides/slide3.xml" Id="Rabcc8755a8a44ccd" /><Relationship Type="http://schemas.openxmlformats.org/officeDocument/2006/relationships/slide" Target="/ppt/slides/slide4.xml" Id="R3030ff49e1da413c" /><Relationship Type="http://schemas.openxmlformats.org/officeDocument/2006/relationships/slide" Target="/ppt/slides/slide5.xml" Id="R2ce311eec85841fe" /><Relationship Type="http://schemas.openxmlformats.org/officeDocument/2006/relationships/slide" Target="/ppt/slides/slide6.xml" Id="R0dfa6d1772194257" /><Relationship Type="http://schemas.openxmlformats.org/officeDocument/2006/relationships/slide" Target="/ppt/slides/slide7.xml" Id="Rfe2eedfe247b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4fcae1cdc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3cde4a58490e" /><Relationship Type="http://schemas.openxmlformats.org/officeDocument/2006/relationships/theme" Target="/ppt/slideMasters/theme/theme1.xml" Id="Rfbc73cd07295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e3cde4a58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4ad35b0e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93b3544d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a60258b2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037530ba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4ee711ce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d8dd48760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7f1369622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