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a7f65e882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407ae85f74edf"/>
  </p:sldMasterIdLst>
  <p:sldIdLst>
    <p:sldId xmlns:r="http://schemas.openxmlformats.org/officeDocument/2006/relationships" id="256" r:id="R8248a4fd2de44e11"/>
    <p:sldId xmlns:r="http://schemas.openxmlformats.org/officeDocument/2006/relationships" id="257" r:id="Rd04bb1fe885841ab"/>
    <p:sldId xmlns:r="http://schemas.openxmlformats.org/officeDocument/2006/relationships" id="258" r:id="R855b824d92a74867"/>
    <p:sldId xmlns:r="http://schemas.openxmlformats.org/officeDocument/2006/relationships" id="259" r:id="R7222ee949a364a48"/>
    <p:sldId xmlns:r="http://schemas.openxmlformats.org/officeDocument/2006/relationships" id="260" r:id="R79e23abef45844a0"/>
    <p:sldId xmlns:r="http://schemas.openxmlformats.org/officeDocument/2006/relationships" id="261" r:id="R56a423fe27de4f41"/>
    <p:sldId xmlns:r="http://schemas.openxmlformats.org/officeDocument/2006/relationships" id="262" r:id="R1bd718f68dea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407ae85f74edf" /><Relationship Type="http://schemas.openxmlformats.org/officeDocument/2006/relationships/slide" Target="/ppt/slides/slide1.xml" Id="R8248a4fd2de44e11" /><Relationship Type="http://schemas.openxmlformats.org/officeDocument/2006/relationships/slide" Target="/ppt/slides/slide2.xml" Id="Rd04bb1fe885841ab" /><Relationship Type="http://schemas.openxmlformats.org/officeDocument/2006/relationships/slide" Target="/ppt/slides/slide3.xml" Id="R855b824d92a74867" /><Relationship Type="http://schemas.openxmlformats.org/officeDocument/2006/relationships/slide" Target="/ppt/slides/slide4.xml" Id="R7222ee949a364a48" /><Relationship Type="http://schemas.openxmlformats.org/officeDocument/2006/relationships/slide" Target="/ppt/slides/slide5.xml" Id="R79e23abef45844a0" /><Relationship Type="http://schemas.openxmlformats.org/officeDocument/2006/relationships/slide" Target="/ppt/slides/slide6.xml" Id="R56a423fe27de4f41" /><Relationship Type="http://schemas.openxmlformats.org/officeDocument/2006/relationships/slide" Target="/ppt/slides/slide7.xml" Id="R1bd718f68dea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db19f8223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b4665599436f" /><Relationship Type="http://schemas.openxmlformats.org/officeDocument/2006/relationships/theme" Target="/ppt/slideMasters/theme/theme1.xml" Id="Rf6a3d72d5f9c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db4665599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85d96ceb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280553194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97b242f9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48f4c45d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35afbcfb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953391a0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a16f22bab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LANDFAST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LANDFAST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