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77b067ce5a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f7c9cbaade430b"/>
  </p:sldMasterIdLst>
  <p:sldIdLst>
    <p:sldId xmlns:r="http://schemas.openxmlformats.org/officeDocument/2006/relationships" id="256" r:id="R296b2cde45694a9e"/>
    <p:sldId xmlns:r="http://schemas.openxmlformats.org/officeDocument/2006/relationships" id="257" r:id="R96e5395c611b4790"/>
    <p:sldId xmlns:r="http://schemas.openxmlformats.org/officeDocument/2006/relationships" id="258" r:id="R162ab086c5204ba3"/>
    <p:sldId xmlns:r="http://schemas.openxmlformats.org/officeDocument/2006/relationships" id="259" r:id="R0374e4c7544a4d5a"/>
    <p:sldId xmlns:r="http://schemas.openxmlformats.org/officeDocument/2006/relationships" id="260" r:id="Rd2c395af54f54637"/>
    <p:sldId xmlns:r="http://schemas.openxmlformats.org/officeDocument/2006/relationships" id="261" r:id="Ra4dac440ce9e47cf"/>
    <p:sldId xmlns:r="http://schemas.openxmlformats.org/officeDocument/2006/relationships" id="262" r:id="R7a5d9fee45324f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7c9cbaade430b" /><Relationship Type="http://schemas.openxmlformats.org/officeDocument/2006/relationships/slide" Target="/ppt/slides/slide1.xml" Id="R296b2cde45694a9e" /><Relationship Type="http://schemas.openxmlformats.org/officeDocument/2006/relationships/slide" Target="/ppt/slides/slide2.xml" Id="R96e5395c611b4790" /><Relationship Type="http://schemas.openxmlformats.org/officeDocument/2006/relationships/slide" Target="/ppt/slides/slide3.xml" Id="R162ab086c5204ba3" /><Relationship Type="http://schemas.openxmlformats.org/officeDocument/2006/relationships/slide" Target="/ppt/slides/slide4.xml" Id="R0374e4c7544a4d5a" /><Relationship Type="http://schemas.openxmlformats.org/officeDocument/2006/relationships/slide" Target="/ppt/slides/slide5.xml" Id="Rd2c395af54f54637" /><Relationship Type="http://schemas.openxmlformats.org/officeDocument/2006/relationships/slide" Target="/ppt/slides/slide6.xml" Id="Ra4dac440ce9e47cf" /><Relationship Type="http://schemas.openxmlformats.org/officeDocument/2006/relationships/slide" Target="/ppt/slides/slide7.xml" Id="R7a5d9fee45324f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cabea7e8643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3c39517d24080" /><Relationship Type="http://schemas.openxmlformats.org/officeDocument/2006/relationships/theme" Target="/ppt/slideMasters/theme/theme1.xml" Id="Raa0fd007d4ba4c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3c39517d2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b4369ab6c49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91d5475aa40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94564d45a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a8f5fa259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cbacb165e4e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44dc8c3584a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8e03f223a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ROGER SUSHI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SUSHI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1 038 540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25 678 908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45 827 594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JOYA ROGER ASAKIL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Asakil Joya, Dreierveien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roger@sabi.no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997 315 898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