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a4b645f7d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c16bdbbd24cd0"/>
  </p:sldMasterIdLst>
  <p:sldIdLst>
    <p:sldId xmlns:r="http://schemas.openxmlformats.org/officeDocument/2006/relationships" id="256" r:id="R121fe4016032448b"/>
    <p:sldId xmlns:r="http://schemas.openxmlformats.org/officeDocument/2006/relationships" id="257" r:id="R5531a4d0aa3747b3"/>
    <p:sldId xmlns:r="http://schemas.openxmlformats.org/officeDocument/2006/relationships" id="258" r:id="R2d1f4123f2f247ea"/>
    <p:sldId xmlns:r="http://schemas.openxmlformats.org/officeDocument/2006/relationships" id="259" r:id="R38d9655ad0434122"/>
    <p:sldId xmlns:r="http://schemas.openxmlformats.org/officeDocument/2006/relationships" id="260" r:id="Rdac49cadd814423d"/>
    <p:sldId xmlns:r="http://schemas.openxmlformats.org/officeDocument/2006/relationships" id="261" r:id="Rfd7ff3673e0e46f0"/>
    <p:sldId xmlns:r="http://schemas.openxmlformats.org/officeDocument/2006/relationships" id="262" r:id="R056f01aad9a6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c16bdbbd24cd0" /><Relationship Type="http://schemas.openxmlformats.org/officeDocument/2006/relationships/slide" Target="/ppt/slides/slide1.xml" Id="R121fe4016032448b" /><Relationship Type="http://schemas.openxmlformats.org/officeDocument/2006/relationships/slide" Target="/ppt/slides/slide2.xml" Id="R5531a4d0aa3747b3" /><Relationship Type="http://schemas.openxmlformats.org/officeDocument/2006/relationships/slide" Target="/ppt/slides/slide3.xml" Id="R2d1f4123f2f247ea" /><Relationship Type="http://schemas.openxmlformats.org/officeDocument/2006/relationships/slide" Target="/ppt/slides/slide4.xml" Id="R38d9655ad0434122" /><Relationship Type="http://schemas.openxmlformats.org/officeDocument/2006/relationships/slide" Target="/ppt/slides/slide5.xml" Id="Rdac49cadd814423d" /><Relationship Type="http://schemas.openxmlformats.org/officeDocument/2006/relationships/slide" Target="/ppt/slides/slide6.xml" Id="Rfd7ff3673e0e46f0" /><Relationship Type="http://schemas.openxmlformats.org/officeDocument/2006/relationships/slide" Target="/ppt/slides/slide7.xml" Id="R056f01aad9a6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9f5d322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9496d34840a0" /><Relationship Type="http://schemas.openxmlformats.org/officeDocument/2006/relationships/theme" Target="/ppt/slideMasters/theme/theme1.xml" Id="Rbef9b3df1ebe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e9496d348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f41d79a84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da96b82a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adef73a2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65d4bfb0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8a2ac12e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fed354e2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5d9e9784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