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def81e611d4f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0f81bdf7a94364"/>
  </p:sldMasterIdLst>
  <p:sldIdLst>
    <p:sldId xmlns:r="http://schemas.openxmlformats.org/officeDocument/2006/relationships" id="256" r:id="R4e0935f5aaca49b8"/>
    <p:sldId xmlns:r="http://schemas.openxmlformats.org/officeDocument/2006/relationships" id="257" r:id="R4e36772fc3784795"/>
    <p:sldId xmlns:r="http://schemas.openxmlformats.org/officeDocument/2006/relationships" id="258" r:id="Rf653aa64b3364726"/>
    <p:sldId xmlns:r="http://schemas.openxmlformats.org/officeDocument/2006/relationships" id="259" r:id="R77dc715094074824"/>
    <p:sldId xmlns:r="http://schemas.openxmlformats.org/officeDocument/2006/relationships" id="260" r:id="R2d231977dba74bed"/>
    <p:sldId xmlns:r="http://schemas.openxmlformats.org/officeDocument/2006/relationships" id="261" r:id="Re8bdaf9c08c645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f81bdf7a94364" /><Relationship Type="http://schemas.openxmlformats.org/officeDocument/2006/relationships/slide" Target="/ppt/slides/slide1.xml" Id="R4e0935f5aaca49b8" /><Relationship Type="http://schemas.openxmlformats.org/officeDocument/2006/relationships/slide" Target="/ppt/slides/slide2.xml" Id="R4e36772fc3784795" /><Relationship Type="http://schemas.openxmlformats.org/officeDocument/2006/relationships/slide" Target="/ppt/slides/slide3.xml" Id="Rf653aa64b3364726" /><Relationship Type="http://schemas.openxmlformats.org/officeDocument/2006/relationships/slide" Target="/ppt/slides/slide4.xml" Id="R77dc715094074824" /><Relationship Type="http://schemas.openxmlformats.org/officeDocument/2006/relationships/slide" Target="/ppt/slides/slide5.xml" Id="R2d231977dba74bed" /><Relationship Type="http://schemas.openxmlformats.org/officeDocument/2006/relationships/slide" Target="/ppt/slides/slide6.xml" Id="Re8bdaf9c08c645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8718aaf9d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9bb145f0a42f5" /><Relationship Type="http://schemas.openxmlformats.org/officeDocument/2006/relationships/theme" Target="/ppt/slideMasters/theme/theme1.xml" Id="R88a7828af0b4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9bb145f0a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a6e1e833f46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7201f73454f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5cad3975f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e1fdf42d844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8e5a743e4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d76591e12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