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ae6a717854f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9a847ff054978"/>
  </p:sldMasterIdLst>
  <p:sldIdLst>
    <p:sldId xmlns:r="http://schemas.openxmlformats.org/officeDocument/2006/relationships" id="256" r:id="R54fd0c3bc9cc45ef"/>
    <p:sldId xmlns:r="http://schemas.openxmlformats.org/officeDocument/2006/relationships" id="257" r:id="R02708a5e86134586"/>
    <p:sldId xmlns:r="http://schemas.openxmlformats.org/officeDocument/2006/relationships" id="258" r:id="Rbd2dbcc2f9ea4b52"/>
    <p:sldId xmlns:r="http://schemas.openxmlformats.org/officeDocument/2006/relationships" id="259" r:id="R212dcb093ffe4183"/>
    <p:sldId xmlns:r="http://schemas.openxmlformats.org/officeDocument/2006/relationships" id="260" r:id="R18504c6208b0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9a847ff054978" /><Relationship Type="http://schemas.openxmlformats.org/officeDocument/2006/relationships/slide" Target="/ppt/slides/slide1.xml" Id="R54fd0c3bc9cc45ef" /><Relationship Type="http://schemas.openxmlformats.org/officeDocument/2006/relationships/slide" Target="/ppt/slides/slide2.xml" Id="R02708a5e86134586" /><Relationship Type="http://schemas.openxmlformats.org/officeDocument/2006/relationships/slide" Target="/ppt/slides/slide3.xml" Id="Rbd2dbcc2f9ea4b52" /><Relationship Type="http://schemas.openxmlformats.org/officeDocument/2006/relationships/slide" Target="/ppt/slides/slide4.xml" Id="R212dcb093ffe4183" /><Relationship Type="http://schemas.openxmlformats.org/officeDocument/2006/relationships/slide" Target="/ppt/slides/slide5.xml" Id="R18504c6208b0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1d7aa86ce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2e8bb12f4b05" /><Relationship Type="http://schemas.openxmlformats.org/officeDocument/2006/relationships/theme" Target="/ppt/slideMasters/theme/theme1.xml" Id="R2a71c583572f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b2e8bb12f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0dd93746e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fe885fc6a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6bf80296b45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335079d8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5ba7e2bca40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