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cbf1d47405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d54a3354a24498"/>
  </p:sldMasterIdLst>
  <p:sldIdLst>
    <p:sldId xmlns:r="http://schemas.openxmlformats.org/officeDocument/2006/relationships" id="256" r:id="R2b635dbe32e344b2"/>
    <p:sldId xmlns:r="http://schemas.openxmlformats.org/officeDocument/2006/relationships" id="257" r:id="R6dba7bd093f54b03"/>
    <p:sldId xmlns:r="http://schemas.openxmlformats.org/officeDocument/2006/relationships" id="258" r:id="Rff763e90b0834fae"/>
    <p:sldId xmlns:r="http://schemas.openxmlformats.org/officeDocument/2006/relationships" id="259" r:id="R25ac7822159d4688"/>
    <p:sldId xmlns:r="http://schemas.openxmlformats.org/officeDocument/2006/relationships" id="260" r:id="R4d83fcef10184c0f"/>
    <p:sldId xmlns:r="http://schemas.openxmlformats.org/officeDocument/2006/relationships" id="261" r:id="R362ab4acc513441a"/>
    <p:sldId xmlns:r="http://schemas.openxmlformats.org/officeDocument/2006/relationships" id="262" r:id="R94a4f5884493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54a3354a24498" /><Relationship Type="http://schemas.openxmlformats.org/officeDocument/2006/relationships/slide" Target="/ppt/slides/slide1.xml" Id="R2b635dbe32e344b2" /><Relationship Type="http://schemas.openxmlformats.org/officeDocument/2006/relationships/slide" Target="/ppt/slides/slide2.xml" Id="R6dba7bd093f54b03" /><Relationship Type="http://schemas.openxmlformats.org/officeDocument/2006/relationships/slide" Target="/ppt/slides/slide3.xml" Id="Rff763e90b0834fae" /><Relationship Type="http://schemas.openxmlformats.org/officeDocument/2006/relationships/slide" Target="/ppt/slides/slide4.xml" Id="R25ac7822159d4688" /><Relationship Type="http://schemas.openxmlformats.org/officeDocument/2006/relationships/slide" Target="/ppt/slides/slide5.xml" Id="R4d83fcef10184c0f" /><Relationship Type="http://schemas.openxmlformats.org/officeDocument/2006/relationships/slide" Target="/ppt/slides/slide6.xml" Id="R362ab4acc513441a" /><Relationship Type="http://schemas.openxmlformats.org/officeDocument/2006/relationships/slide" Target="/ppt/slides/slide7.xml" Id="R94a4f5884493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2aab667dc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3034ea2d54839" /><Relationship Type="http://schemas.openxmlformats.org/officeDocument/2006/relationships/theme" Target="/ppt/slideMasters/theme/theme1.xml" Id="Rf97de96a0bcd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3034ea2d5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2bd12ef914c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9837cc343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047cb067f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44e4a834246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39c11a0c443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0e2206ff0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e0be66d944a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DIVEST AS ble etablert [år] og holder til i Årbakka.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1 530 626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1 695 472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ØVREVÅGE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5693 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997 335 929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DIVEST AS</a:t>
            </a:r>
          </a:p>
        </p:txBody>
      </p:sp>
    </p:spTree>
  </p:cSld>
  <p:clrMapOvr>
    <a:masterClrMapping xmlns:a="http://schemas.openxmlformats.org/drawingml/2006/main"/>
  </p:clrMapOvr>
</p:sld>
</file>