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5775d2ce2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091e5c9c94daa"/>
  </p:sldMasterIdLst>
  <p:sldIdLst>
    <p:sldId xmlns:r="http://schemas.openxmlformats.org/officeDocument/2006/relationships" id="256" r:id="Rec78f5e6b4834335"/>
    <p:sldId xmlns:r="http://schemas.openxmlformats.org/officeDocument/2006/relationships" id="257" r:id="R8091ec95a2314f41"/>
    <p:sldId xmlns:r="http://schemas.openxmlformats.org/officeDocument/2006/relationships" id="258" r:id="R4a08df91e2f041a4"/>
    <p:sldId xmlns:r="http://schemas.openxmlformats.org/officeDocument/2006/relationships" id="259" r:id="R79abf8d939fe4454"/>
    <p:sldId xmlns:r="http://schemas.openxmlformats.org/officeDocument/2006/relationships" id="260" r:id="Rfb8a73c323b54db9"/>
    <p:sldId xmlns:r="http://schemas.openxmlformats.org/officeDocument/2006/relationships" id="261" r:id="Re2b2280cbea945dd"/>
    <p:sldId xmlns:r="http://schemas.openxmlformats.org/officeDocument/2006/relationships" id="262" r:id="R9c4979e94871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091e5c9c94daa" /><Relationship Type="http://schemas.openxmlformats.org/officeDocument/2006/relationships/slide" Target="/ppt/slides/slide1.xml" Id="Rec78f5e6b4834335" /><Relationship Type="http://schemas.openxmlformats.org/officeDocument/2006/relationships/slide" Target="/ppt/slides/slide2.xml" Id="R8091ec95a2314f41" /><Relationship Type="http://schemas.openxmlformats.org/officeDocument/2006/relationships/slide" Target="/ppt/slides/slide3.xml" Id="R4a08df91e2f041a4" /><Relationship Type="http://schemas.openxmlformats.org/officeDocument/2006/relationships/slide" Target="/ppt/slides/slide4.xml" Id="R79abf8d939fe4454" /><Relationship Type="http://schemas.openxmlformats.org/officeDocument/2006/relationships/slide" Target="/ppt/slides/slide5.xml" Id="Rfb8a73c323b54db9" /><Relationship Type="http://schemas.openxmlformats.org/officeDocument/2006/relationships/slide" Target="/ppt/slides/slide6.xml" Id="Re2b2280cbea945dd" /><Relationship Type="http://schemas.openxmlformats.org/officeDocument/2006/relationships/slide" Target="/ppt/slides/slide7.xml" Id="R9c4979e94871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38ebf3b6747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9a4dfb0aa4a35" /><Relationship Type="http://schemas.openxmlformats.org/officeDocument/2006/relationships/theme" Target="/ppt/slideMasters/theme/theme1.xml" Id="R468720f762254b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9a4dfb0aa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540dfc010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3257a225c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170cb8251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f51af3bd8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7dab6f7c742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4cf82f8e84a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cd6b47044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GREVLING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GREVLING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3 892 996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INGE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997 357 191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GREVLING INVEST AS</a:t>
            </a:r>
          </a:p>
        </p:txBody>
      </p:sp>
    </p:spTree>
  </p:cSld>
  <p:clrMapOvr>
    <a:masterClrMapping xmlns:a="http://schemas.openxmlformats.org/drawingml/2006/main"/>
  </p:clrMapOvr>
</p:sld>
</file>