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e18ae8ac194e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263b5225e64182"/>
  </p:sldMasterIdLst>
  <p:sldIdLst>
    <p:sldId xmlns:r="http://schemas.openxmlformats.org/officeDocument/2006/relationships" id="256" r:id="R96d3f3daa2d04760"/>
    <p:sldId xmlns:r="http://schemas.openxmlformats.org/officeDocument/2006/relationships" id="257" r:id="R77fdf921a1ad4df9"/>
    <p:sldId xmlns:r="http://schemas.openxmlformats.org/officeDocument/2006/relationships" id="258" r:id="R4e8fd43841bd43f6"/>
    <p:sldId xmlns:r="http://schemas.openxmlformats.org/officeDocument/2006/relationships" id="259" r:id="Rfeeb3ce0f4124a6d"/>
    <p:sldId xmlns:r="http://schemas.openxmlformats.org/officeDocument/2006/relationships" id="260" r:id="R994eaa38a9884f15"/>
    <p:sldId xmlns:r="http://schemas.openxmlformats.org/officeDocument/2006/relationships" id="261" r:id="R50574ac64d6d472e"/>
    <p:sldId xmlns:r="http://schemas.openxmlformats.org/officeDocument/2006/relationships" id="262" r:id="R1a2e5654e0e04d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263b5225e64182" /><Relationship Type="http://schemas.openxmlformats.org/officeDocument/2006/relationships/slide" Target="/ppt/slides/slide1.xml" Id="R96d3f3daa2d04760" /><Relationship Type="http://schemas.openxmlformats.org/officeDocument/2006/relationships/slide" Target="/ppt/slides/slide2.xml" Id="R77fdf921a1ad4df9" /><Relationship Type="http://schemas.openxmlformats.org/officeDocument/2006/relationships/slide" Target="/ppt/slides/slide3.xml" Id="R4e8fd43841bd43f6" /><Relationship Type="http://schemas.openxmlformats.org/officeDocument/2006/relationships/slide" Target="/ppt/slides/slide4.xml" Id="Rfeeb3ce0f4124a6d" /><Relationship Type="http://schemas.openxmlformats.org/officeDocument/2006/relationships/slide" Target="/ppt/slides/slide5.xml" Id="R994eaa38a9884f15" /><Relationship Type="http://schemas.openxmlformats.org/officeDocument/2006/relationships/slide" Target="/ppt/slides/slide6.xml" Id="R50574ac64d6d472e" /><Relationship Type="http://schemas.openxmlformats.org/officeDocument/2006/relationships/slide" Target="/ppt/slides/slide7.xml" Id="R1a2e5654e0e04d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966589bf141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e9cd8aa244fa0" /><Relationship Type="http://schemas.openxmlformats.org/officeDocument/2006/relationships/theme" Target="/ppt/slideMasters/theme/theme1.xml" Id="R3ce10ead09eb41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fe9cd8aa244f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1a583672148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d2134d98d46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841c9aaca4a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443a615f74a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e1cd71bc74d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db3f895a240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1f13de91347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SAVE INNVEST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INNVEST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SAVE INNVEST 1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INNVEST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INNVEST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INNVEST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−105 041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166 671 047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202 486 271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INNVEST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MULTISPAR AS  –  46,0 %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AKA HOLDING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SAVE ESTATEMENT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SAVE SECURITIES AS  –  18,0 %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INNVEST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Gamlestølen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997 362 071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INNVEST 1 AS</a:t>
            </a:r>
          </a:p>
        </p:txBody>
      </p:sp>
    </p:spTree>
  </p:cSld>
  <p:clrMapOvr>
    <a:masterClrMapping xmlns:a="http://schemas.openxmlformats.org/drawingml/2006/main"/>
  </p:clrMapOvr>
</p:sld>
</file>