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e8350bfb1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c5c844ecf4ae4"/>
  </p:sldMasterIdLst>
  <p:sldIdLst>
    <p:sldId xmlns:r="http://schemas.openxmlformats.org/officeDocument/2006/relationships" id="256" r:id="R5bbba1fd28e941de"/>
    <p:sldId xmlns:r="http://schemas.openxmlformats.org/officeDocument/2006/relationships" id="257" r:id="R5c12ff8ad5594595"/>
    <p:sldId xmlns:r="http://schemas.openxmlformats.org/officeDocument/2006/relationships" id="258" r:id="R704336c76edc4f78"/>
    <p:sldId xmlns:r="http://schemas.openxmlformats.org/officeDocument/2006/relationships" id="259" r:id="R493ae6cbaefe46fd"/>
    <p:sldId xmlns:r="http://schemas.openxmlformats.org/officeDocument/2006/relationships" id="260" r:id="R51745d1da5db4a91"/>
    <p:sldId xmlns:r="http://schemas.openxmlformats.org/officeDocument/2006/relationships" id="261" r:id="Rc3ccf1801e4647f7"/>
    <p:sldId xmlns:r="http://schemas.openxmlformats.org/officeDocument/2006/relationships" id="262" r:id="R6b8f607a6cdd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c5c844ecf4ae4" /><Relationship Type="http://schemas.openxmlformats.org/officeDocument/2006/relationships/slide" Target="/ppt/slides/slide1.xml" Id="R5bbba1fd28e941de" /><Relationship Type="http://schemas.openxmlformats.org/officeDocument/2006/relationships/slide" Target="/ppt/slides/slide2.xml" Id="R5c12ff8ad5594595" /><Relationship Type="http://schemas.openxmlformats.org/officeDocument/2006/relationships/slide" Target="/ppt/slides/slide3.xml" Id="R704336c76edc4f78" /><Relationship Type="http://schemas.openxmlformats.org/officeDocument/2006/relationships/slide" Target="/ppt/slides/slide4.xml" Id="R493ae6cbaefe46fd" /><Relationship Type="http://schemas.openxmlformats.org/officeDocument/2006/relationships/slide" Target="/ppt/slides/slide5.xml" Id="R51745d1da5db4a91" /><Relationship Type="http://schemas.openxmlformats.org/officeDocument/2006/relationships/slide" Target="/ppt/slides/slide6.xml" Id="Rc3ccf1801e4647f7" /><Relationship Type="http://schemas.openxmlformats.org/officeDocument/2006/relationships/slide" Target="/ppt/slides/slide7.xml" Id="R6b8f607a6cdd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2738842ed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3cdb753d4b15" /><Relationship Type="http://schemas.openxmlformats.org/officeDocument/2006/relationships/theme" Target="/ppt/slideMasters/theme/theme1.xml" Id="R07841188726b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33cdb753d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50ccdaf5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27a6631c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980616d5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882371f7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4da8a725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e874684f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f3ca511b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DIXON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DIXON INVEST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65 403 176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68 033 593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STEVEN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kvarfisk@online.no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