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59ddfee8fd4c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b69a83d71f49ba"/>
  </p:sldMasterIdLst>
  <p:sldIdLst>
    <p:sldId xmlns:r="http://schemas.openxmlformats.org/officeDocument/2006/relationships" id="256" r:id="R6b0a66739c224431"/>
    <p:sldId xmlns:r="http://schemas.openxmlformats.org/officeDocument/2006/relationships" id="257" r:id="Rf1ecc3108434436e"/>
    <p:sldId xmlns:r="http://schemas.openxmlformats.org/officeDocument/2006/relationships" id="258" r:id="Rdfcab51f4173403b"/>
    <p:sldId xmlns:r="http://schemas.openxmlformats.org/officeDocument/2006/relationships" id="259" r:id="R520b366356734a90"/>
    <p:sldId xmlns:r="http://schemas.openxmlformats.org/officeDocument/2006/relationships" id="260" r:id="Rf23ffbd233b7422d"/>
    <p:sldId xmlns:r="http://schemas.openxmlformats.org/officeDocument/2006/relationships" id="261" r:id="R67e997bbd50741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b69a83d71f49ba" /><Relationship Type="http://schemas.openxmlformats.org/officeDocument/2006/relationships/slide" Target="/ppt/slides/slide1.xml" Id="R6b0a66739c224431" /><Relationship Type="http://schemas.openxmlformats.org/officeDocument/2006/relationships/slide" Target="/ppt/slides/slide2.xml" Id="Rf1ecc3108434436e" /><Relationship Type="http://schemas.openxmlformats.org/officeDocument/2006/relationships/slide" Target="/ppt/slides/slide3.xml" Id="Rdfcab51f4173403b" /><Relationship Type="http://schemas.openxmlformats.org/officeDocument/2006/relationships/slide" Target="/ppt/slides/slide4.xml" Id="R520b366356734a90" /><Relationship Type="http://schemas.openxmlformats.org/officeDocument/2006/relationships/slide" Target="/ppt/slides/slide5.xml" Id="Rf23ffbd233b7422d" /><Relationship Type="http://schemas.openxmlformats.org/officeDocument/2006/relationships/slide" Target="/ppt/slides/slide6.xml" Id="R67e997bbd50741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545d00eb940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a96d4fd444cf6" /><Relationship Type="http://schemas.openxmlformats.org/officeDocument/2006/relationships/theme" Target="/ppt/slideMasters/theme/theme1.xml" Id="R0c778db76a7140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3a96d4fd444c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273cd2c994e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ca061588f401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f25375fff46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ce4de53f541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2119f861c4a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a215cca4447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