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fd5a208cc084f17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a6d03a4d27374816"/>
  </p:sldMasterIdLst>
  <p:sldIdLst>
    <p:sldId xmlns:r="http://schemas.openxmlformats.org/officeDocument/2006/relationships" id="256" r:id="R5af8aa7d40f84e6f"/>
    <p:sldId xmlns:r="http://schemas.openxmlformats.org/officeDocument/2006/relationships" id="257" r:id="R7fab0175a02a410e"/>
    <p:sldId xmlns:r="http://schemas.openxmlformats.org/officeDocument/2006/relationships" id="258" r:id="R464ca19faf3f4a71"/>
    <p:sldId xmlns:r="http://schemas.openxmlformats.org/officeDocument/2006/relationships" id="259" r:id="R2381392c9fcb450f"/>
    <p:sldId xmlns:r="http://schemas.openxmlformats.org/officeDocument/2006/relationships" id="260" r:id="Raa1b2925f9a247c8"/>
    <p:sldId xmlns:r="http://schemas.openxmlformats.org/officeDocument/2006/relationships" id="261" r:id="R5bf1fa6ee0b74033"/>
    <p:sldId xmlns:r="http://schemas.openxmlformats.org/officeDocument/2006/relationships" id="262" r:id="Recda2929092c4f0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a6d03a4d27374816" /><Relationship Type="http://schemas.openxmlformats.org/officeDocument/2006/relationships/slide" Target="/ppt/slides/slide1.xml" Id="R5af8aa7d40f84e6f" /><Relationship Type="http://schemas.openxmlformats.org/officeDocument/2006/relationships/slide" Target="/ppt/slides/slide2.xml" Id="R7fab0175a02a410e" /><Relationship Type="http://schemas.openxmlformats.org/officeDocument/2006/relationships/slide" Target="/ppt/slides/slide3.xml" Id="R464ca19faf3f4a71" /><Relationship Type="http://schemas.openxmlformats.org/officeDocument/2006/relationships/slide" Target="/ppt/slides/slide4.xml" Id="R2381392c9fcb450f" /><Relationship Type="http://schemas.openxmlformats.org/officeDocument/2006/relationships/slide" Target="/ppt/slides/slide5.xml" Id="Raa1b2925f9a247c8" /><Relationship Type="http://schemas.openxmlformats.org/officeDocument/2006/relationships/slide" Target="/ppt/slides/slide6.xml" Id="R5bf1fa6ee0b74033" /><Relationship Type="http://schemas.openxmlformats.org/officeDocument/2006/relationships/slide" Target="/ppt/slides/slide7.xml" Id="Recda2929092c4f0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c8fdc14248144db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81a8b3ef6ae4cf9" /><Relationship Type="http://schemas.openxmlformats.org/officeDocument/2006/relationships/theme" Target="/ppt/slideMasters/theme/theme1.xml" Id="R9ab8d83f5c0e4f32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481a8b3ef6ae4cf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deab923f284598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c9f3bfadb1f4b2c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01d4ea1defa4a64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6d834eb8d3845a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6b5fc5800414596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207a95ab9564265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0102cd245f84a8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BARTA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BARTA AS ble etablert [år] og holder til i Drammen.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23 520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−42 026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−369 947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−354 884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1 209 997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BJARNULF HELGELAND AS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BULLE INVEST AS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Grønland 32B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3045 Drammen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997 387 708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BARTA AS</a:t>
            </a:r>
          </a:p>
        </p:txBody>
      </p:sp>
    </p:spTree>
  </p:cSld>
  <p:clrMapOvr>
    <a:masterClrMapping xmlns:a="http://schemas.openxmlformats.org/drawingml/2006/main"/>
  </p:clrMapOvr>
</p:sld>
</file>