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2028953bff43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c2fba64cbd483c"/>
  </p:sldMasterIdLst>
  <p:sldIdLst>
    <p:sldId xmlns:r="http://schemas.openxmlformats.org/officeDocument/2006/relationships" id="256" r:id="Rd2e6875419194a49"/>
    <p:sldId xmlns:r="http://schemas.openxmlformats.org/officeDocument/2006/relationships" id="257" r:id="R852c25184ba34df4"/>
    <p:sldId xmlns:r="http://schemas.openxmlformats.org/officeDocument/2006/relationships" id="258" r:id="R1f493a13d07f4bd8"/>
    <p:sldId xmlns:r="http://schemas.openxmlformats.org/officeDocument/2006/relationships" id="259" r:id="Rc155f26b41d54ac3"/>
    <p:sldId xmlns:r="http://schemas.openxmlformats.org/officeDocument/2006/relationships" id="260" r:id="R0d39bd5361f74929"/>
    <p:sldId xmlns:r="http://schemas.openxmlformats.org/officeDocument/2006/relationships" id="261" r:id="Re475629c6f3d425a"/>
    <p:sldId xmlns:r="http://schemas.openxmlformats.org/officeDocument/2006/relationships" id="262" r:id="R285ed8d218e744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2fba64cbd483c" /><Relationship Type="http://schemas.openxmlformats.org/officeDocument/2006/relationships/slide" Target="/ppt/slides/slide1.xml" Id="Rd2e6875419194a49" /><Relationship Type="http://schemas.openxmlformats.org/officeDocument/2006/relationships/slide" Target="/ppt/slides/slide2.xml" Id="R852c25184ba34df4" /><Relationship Type="http://schemas.openxmlformats.org/officeDocument/2006/relationships/slide" Target="/ppt/slides/slide3.xml" Id="R1f493a13d07f4bd8" /><Relationship Type="http://schemas.openxmlformats.org/officeDocument/2006/relationships/slide" Target="/ppt/slides/slide4.xml" Id="Rc155f26b41d54ac3" /><Relationship Type="http://schemas.openxmlformats.org/officeDocument/2006/relationships/slide" Target="/ppt/slides/slide5.xml" Id="R0d39bd5361f74929" /><Relationship Type="http://schemas.openxmlformats.org/officeDocument/2006/relationships/slide" Target="/ppt/slides/slide6.xml" Id="Re475629c6f3d425a" /><Relationship Type="http://schemas.openxmlformats.org/officeDocument/2006/relationships/slide" Target="/ppt/slides/slide7.xml" Id="R285ed8d218e744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2c9bec54d48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61d753cbd467e" /><Relationship Type="http://schemas.openxmlformats.org/officeDocument/2006/relationships/theme" Target="/ppt/slideMasters/theme/theme1.xml" Id="Rdb5d00b9da01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61d753cbd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dd198c501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89cb4c8444f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64f51d395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be81f681c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6956394d0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5a265d26f4f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1e66b149a4b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695 027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1 321 868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RUNE TALLERAAS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Roseby Vest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997 391 470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