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86889a84f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67e7b971e74f23"/>
  </p:sldMasterIdLst>
  <p:sldIdLst>
    <p:sldId xmlns:r="http://schemas.openxmlformats.org/officeDocument/2006/relationships" id="256" r:id="Rfb7fd1ca9e5e4529"/>
    <p:sldId xmlns:r="http://schemas.openxmlformats.org/officeDocument/2006/relationships" id="257" r:id="R17305ae1c48d4b39"/>
    <p:sldId xmlns:r="http://schemas.openxmlformats.org/officeDocument/2006/relationships" id="258" r:id="R24d103a3f9634e90"/>
    <p:sldId xmlns:r="http://schemas.openxmlformats.org/officeDocument/2006/relationships" id="259" r:id="R5de9aa33ab5c4514"/>
    <p:sldId xmlns:r="http://schemas.openxmlformats.org/officeDocument/2006/relationships" id="260" r:id="R3eeaeccfb0c4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7e7b971e74f23" /><Relationship Type="http://schemas.openxmlformats.org/officeDocument/2006/relationships/slide" Target="/ppt/slides/slide1.xml" Id="Rfb7fd1ca9e5e4529" /><Relationship Type="http://schemas.openxmlformats.org/officeDocument/2006/relationships/slide" Target="/ppt/slides/slide2.xml" Id="R17305ae1c48d4b39" /><Relationship Type="http://schemas.openxmlformats.org/officeDocument/2006/relationships/slide" Target="/ppt/slides/slide3.xml" Id="R24d103a3f9634e90" /><Relationship Type="http://schemas.openxmlformats.org/officeDocument/2006/relationships/slide" Target="/ppt/slides/slide4.xml" Id="R5de9aa33ab5c4514" /><Relationship Type="http://schemas.openxmlformats.org/officeDocument/2006/relationships/slide" Target="/ppt/slides/slide5.xml" Id="R3eeaeccfb0c4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e70137482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f296dd47441fe" /><Relationship Type="http://schemas.openxmlformats.org/officeDocument/2006/relationships/theme" Target="/ppt/slideMasters/theme/theme1.xml" Id="Rb2d326462f0e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f296dd474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a966d361d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6045a5bf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24e64ca22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71510c4b9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1a83a36b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INDERØY KOMMUNE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Vennalivegen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12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