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2ece99249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2e1d018ad4604"/>
  </p:sldMasterIdLst>
  <p:sldIdLst>
    <p:sldId xmlns:r="http://schemas.openxmlformats.org/officeDocument/2006/relationships" id="256" r:id="R27dcfcca55c34791"/>
    <p:sldId xmlns:r="http://schemas.openxmlformats.org/officeDocument/2006/relationships" id="257" r:id="R977c5521021f44de"/>
    <p:sldId xmlns:r="http://schemas.openxmlformats.org/officeDocument/2006/relationships" id="258" r:id="R97904e10eb3a4d54"/>
    <p:sldId xmlns:r="http://schemas.openxmlformats.org/officeDocument/2006/relationships" id="259" r:id="R6a41e8360dba44f1"/>
    <p:sldId xmlns:r="http://schemas.openxmlformats.org/officeDocument/2006/relationships" id="260" r:id="R4f445c04fce84826"/>
    <p:sldId xmlns:r="http://schemas.openxmlformats.org/officeDocument/2006/relationships" id="261" r:id="R9e84f03c35794dd6"/>
    <p:sldId xmlns:r="http://schemas.openxmlformats.org/officeDocument/2006/relationships" id="262" r:id="R5ec8e232f60b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2e1d018ad4604" /><Relationship Type="http://schemas.openxmlformats.org/officeDocument/2006/relationships/slide" Target="/ppt/slides/slide1.xml" Id="R27dcfcca55c34791" /><Relationship Type="http://schemas.openxmlformats.org/officeDocument/2006/relationships/slide" Target="/ppt/slides/slide2.xml" Id="R977c5521021f44de" /><Relationship Type="http://schemas.openxmlformats.org/officeDocument/2006/relationships/slide" Target="/ppt/slides/slide3.xml" Id="R97904e10eb3a4d54" /><Relationship Type="http://schemas.openxmlformats.org/officeDocument/2006/relationships/slide" Target="/ppt/slides/slide4.xml" Id="R6a41e8360dba44f1" /><Relationship Type="http://schemas.openxmlformats.org/officeDocument/2006/relationships/slide" Target="/ppt/slides/slide5.xml" Id="R4f445c04fce84826" /><Relationship Type="http://schemas.openxmlformats.org/officeDocument/2006/relationships/slide" Target="/ppt/slides/slide6.xml" Id="R9e84f03c35794dd6" /><Relationship Type="http://schemas.openxmlformats.org/officeDocument/2006/relationships/slide" Target="/ppt/slides/slide7.xml" Id="R5ec8e232f60b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d9ddc12c34a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1fc700f4849f2" /><Relationship Type="http://schemas.openxmlformats.org/officeDocument/2006/relationships/theme" Target="/ppt/slideMasters/theme/theme1.xml" Id="R879b980e593d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1fc700f48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e6f449f79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0a4885564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39fa98bd49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269ef011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e481217cf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2d3e3380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f6c188205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