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6d45c079346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c9c9a16f364e71"/>
  </p:sldMasterIdLst>
  <p:sldIdLst>
    <p:sldId xmlns:r="http://schemas.openxmlformats.org/officeDocument/2006/relationships" id="256" r:id="Reb6283fa636d404f"/>
    <p:sldId xmlns:r="http://schemas.openxmlformats.org/officeDocument/2006/relationships" id="257" r:id="R9b1a18750ea14ab1"/>
    <p:sldId xmlns:r="http://schemas.openxmlformats.org/officeDocument/2006/relationships" id="258" r:id="R1a788fc35dfa4abd"/>
    <p:sldId xmlns:r="http://schemas.openxmlformats.org/officeDocument/2006/relationships" id="259" r:id="Rad0ee723487f4de9"/>
    <p:sldId xmlns:r="http://schemas.openxmlformats.org/officeDocument/2006/relationships" id="260" r:id="R08c79c480f2e45a4"/>
    <p:sldId xmlns:r="http://schemas.openxmlformats.org/officeDocument/2006/relationships" id="261" r:id="Re9c506fcfaca49ff"/>
    <p:sldId xmlns:r="http://schemas.openxmlformats.org/officeDocument/2006/relationships" id="262" r:id="R7af760a3e444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9c9a16f364e71" /><Relationship Type="http://schemas.openxmlformats.org/officeDocument/2006/relationships/slide" Target="/ppt/slides/slide1.xml" Id="Reb6283fa636d404f" /><Relationship Type="http://schemas.openxmlformats.org/officeDocument/2006/relationships/slide" Target="/ppt/slides/slide2.xml" Id="R9b1a18750ea14ab1" /><Relationship Type="http://schemas.openxmlformats.org/officeDocument/2006/relationships/slide" Target="/ppt/slides/slide3.xml" Id="R1a788fc35dfa4abd" /><Relationship Type="http://schemas.openxmlformats.org/officeDocument/2006/relationships/slide" Target="/ppt/slides/slide4.xml" Id="Rad0ee723487f4de9" /><Relationship Type="http://schemas.openxmlformats.org/officeDocument/2006/relationships/slide" Target="/ppt/slides/slide5.xml" Id="R08c79c480f2e45a4" /><Relationship Type="http://schemas.openxmlformats.org/officeDocument/2006/relationships/slide" Target="/ppt/slides/slide6.xml" Id="Re9c506fcfaca49ff" /><Relationship Type="http://schemas.openxmlformats.org/officeDocument/2006/relationships/slide" Target="/ppt/slides/slide7.xml" Id="R7af760a3e444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60ec3751249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cb4e3b8284efc" /><Relationship Type="http://schemas.openxmlformats.org/officeDocument/2006/relationships/theme" Target="/ppt/slideMasters/theme/theme1.xml" Id="R2188239dbc69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cb4e3b8284e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a1b33fa1a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709a6b3b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ea09e764a47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8a7c974f1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aad7e7c5c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1611f65c444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a00c87ee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GILDEVANGEN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42 173 958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42 574 853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GUNNAR SKJELBRED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997 400 933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