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a40bfe63c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0cdeb097544d2"/>
  </p:sldMasterIdLst>
  <p:sldIdLst>
    <p:sldId xmlns:r="http://schemas.openxmlformats.org/officeDocument/2006/relationships" id="256" r:id="Rdc67f0ca430147eb"/>
    <p:sldId xmlns:r="http://schemas.openxmlformats.org/officeDocument/2006/relationships" id="257" r:id="R31fa13a329a64aa4"/>
    <p:sldId xmlns:r="http://schemas.openxmlformats.org/officeDocument/2006/relationships" id="258" r:id="R81a4b7f40e2442de"/>
    <p:sldId xmlns:r="http://schemas.openxmlformats.org/officeDocument/2006/relationships" id="259" r:id="Raba0199f176743c3"/>
    <p:sldId xmlns:r="http://schemas.openxmlformats.org/officeDocument/2006/relationships" id="260" r:id="R117b87ad04f84bde"/>
    <p:sldId xmlns:r="http://schemas.openxmlformats.org/officeDocument/2006/relationships" id="261" r:id="Re1b5f384198d4233"/>
    <p:sldId xmlns:r="http://schemas.openxmlformats.org/officeDocument/2006/relationships" id="262" r:id="R40b6aec2181241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0cdeb097544d2" /><Relationship Type="http://schemas.openxmlformats.org/officeDocument/2006/relationships/slide" Target="/ppt/slides/slide1.xml" Id="Rdc67f0ca430147eb" /><Relationship Type="http://schemas.openxmlformats.org/officeDocument/2006/relationships/slide" Target="/ppt/slides/slide2.xml" Id="R31fa13a329a64aa4" /><Relationship Type="http://schemas.openxmlformats.org/officeDocument/2006/relationships/slide" Target="/ppt/slides/slide3.xml" Id="R81a4b7f40e2442de" /><Relationship Type="http://schemas.openxmlformats.org/officeDocument/2006/relationships/slide" Target="/ppt/slides/slide4.xml" Id="Raba0199f176743c3" /><Relationship Type="http://schemas.openxmlformats.org/officeDocument/2006/relationships/slide" Target="/ppt/slides/slide5.xml" Id="R117b87ad04f84bde" /><Relationship Type="http://schemas.openxmlformats.org/officeDocument/2006/relationships/slide" Target="/ppt/slides/slide6.xml" Id="Re1b5f384198d4233" /><Relationship Type="http://schemas.openxmlformats.org/officeDocument/2006/relationships/slide" Target="/ppt/slides/slide7.xml" Id="R40b6aec2181241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fc0be3493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1e526b72748e6" /><Relationship Type="http://schemas.openxmlformats.org/officeDocument/2006/relationships/theme" Target="/ppt/slideMasters/theme/theme1.xml" Id="Rb91679a83817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1e526b727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fe5dd1a11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fdf41ea5e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ffdc81ceb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d9cf757f0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3df44525d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b03b48542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23763b9a6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21 494 303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