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f8c3578e4444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67e691b851460d"/>
  </p:sldMasterIdLst>
  <p:sldIdLst>
    <p:sldId xmlns:r="http://schemas.openxmlformats.org/officeDocument/2006/relationships" id="256" r:id="Re8118a0f8a4446d6"/>
    <p:sldId xmlns:r="http://schemas.openxmlformats.org/officeDocument/2006/relationships" id="257" r:id="R3b89da765a214839"/>
    <p:sldId xmlns:r="http://schemas.openxmlformats.org/officeDocument/2006/relationships" id="258" r:id="R808206171e5c43d0"/>
    <p:sldId xmlns:r="http://schemas.openxmlformats.org/officeDocument/2006/relationships" id="259" r:id="Rfd147ee52d5746ae"/>
    <p:sldId xmlns:r="http://schemas.openxmlformats.org/officeDocument/2006/relationships" id="260" r:id="R032fb366f5d24a88"/>
    <p:sldId xmlns:r="http://schemas.openxmlformats.org/officeDocument/2006/relationships" id="261" r:id="R5caae8652cef4c75"/>
    <p:sldId xmlns:r="http://schemas.openxmlformats.org/officeDocument/2006/relationships" id="262" r:id="R075e07f9c7d743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67e691b851460d" /><Relationship Type="http://schemas.openxmlformats.org/officeDocument/2006/relationships/slide" Target="/ppt/slides/slide1.xml" Id="Re8118a0f8a4446d6" /><Relationship Type="http://schemas.openxmlformats.org/officeDocument/2006/relationships/slide" Target="/ppt/slides/slide2.xml" Id="R3b89da765a214839" /><Relationship Type="http://schemas.openxmlformats.org/officeDocument/2006/relationships/slide" Target="/ppt/slides/slide3.xml" Id="R808206171e5c43d0" /><Relationship Type="http://schemas.openxmlformats.org/officeDocument/2006/relationships/slide" Target="/ppt/slides/slide4.xml" Id="Rfd147ee52d5746ae" /><Relationship Type="http://schemas.openxmlformats.org/officeDocument/2006/relationships/slide" Target="/ppt/slides/slide5.xml" Id="R032fb366f5d24a88" /><Relationship Type="http://schemas.openxmlformats.org/officeDocument/2006/relationships/slide" Target="/ppt/slides/slide6.xml" Id="R5caae8652cef4c75" /><Relationship Type="http://schemas.openxmlformats.org/officeDocument/2006/relationships/slide" Target="/ppt/slides/slide7.xml" Id="R075e07f9c7d743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9934f526cb4a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fdb730f7c4c8f" /><Relationship Type="http://schemas.openxmlformats.org/officeDocument/2006/relationships/theme" Target="/ppt/slideMasters/theme/theme1.xml" Id="R329d59cbd64b46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bfdb730f7c4c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8a663a26d43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f9d44f95f44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a16de40d745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c37f8460342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446bc3b3f4a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1b0b7accc41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f5c91e34c4a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SVEIN SALVESEN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SALVESEN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SALVESEN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SALVESEN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SALVESEN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SALVESEN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12 359 406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7 928 284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6 244 018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41 298 856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50 715 231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SALVESEN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OSMUND SALVESEN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OSMUND SALVESEN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SALVESEN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KJOS-WENJUM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SALVESEN YTTRI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SALVESEN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Svein Salvesen, Bærumsveien 225C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1357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997 441 788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SALVESEN AS</a:t>
            </a:r>
          </a:p>
        </p:txBody>
      </p:sp>
    </p:spTree>
  </p:cSld>
  <p:clrMapOvr>
    <a:masterClrMapping xmlns:a="http://schemas.openxmlformats.org/drawingml/2006/main"/>
  </p:clrMapOvr>
</p:sld>
</file>