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1ede8e38c34b1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fa1e2bed4484dca"/>
  </p:sldMasterIdLst>
  <p:sldIdLst>
    <p:sldId xmlns:r="http://schemas.openxmlformats.org/officeDocument/2006/relationships" id="256" r:id="R4eea44968fad4975"/>
    <p:sldId xmlns:r="http://schemas.openxmlformats.org/officeDocument/2006/relationships" id="257" r:id="Rba01c76ba57e462d"/>
    <p:sldId xmlns:r="http://schemas.openxmlformats.org/officeDocument/2006/relationships" id="258" r:id="R5e5f18b63b534c29"/>
    <p:sldId xmlns:r="http://schemas.openxmlformats.org/officeDocument/2006/relationships" id="259" r:id="R34643a2694e348bd"/>
    <p:sldId xmlns:r="http://schemas.openxmlformats.org/officeDocument/2006/relationships" id="260" r:id="R602c508df68848e2"/>
    <p:sldId xmlns:r="http://schemas.openxmlformats.org/officeDocument/2006/relationships" id="261" r:id="Rc3cc3eb320ef4bad"/>
    <p:sldId xmlns:r="http://schemas.openxmlformats.org/officeDocument/2006/relationships" id="262" r:id="Red66d1f4d3824e9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a1e2bed4484dca" /><Relationship Type="http://schemas.openxmlformats.org/officeDocument/2006/relationships/slide" Target="/ppt/slides/slide1.xml" Id="R4eea44968fad4975" /><Relationship Type="http://schemas.openxmlformats.org/officeDocument/2006/relationships/slide" Target="/ppt/slides/slide2.xml" Id="Rba01c76ba57e462d" /><Relationship Type="http://schemas.openxmlformats.org/officeDocument/2006/relationships/slide" Target="/ppt/slides/slide3.xml" Id="R5e5f18b63b534c29" /><Relationship Type="http://schemas.openxmlformats.org/officeDocument/2006/relationships/slide" Target="/ppt/slides/slide4.xml" Id="R34643a2694e348bd" /><Relationship Type="http://schemas.openxmlformats.org/officeDocument/2006/relationships/slide" Target="/ppt/slides/slide5.xml" Id="R602c508df68848e2" /><Relationship Type="http://schemas.openxmlformats.org/officeDocument/2006/relationships/slide" Target="/ppt/slides/slide6.xml" Id="Rc3cc3eb320ef4bad" /><Relationship Type="http://schemas.openxmlformats.org/officeDocument/2006/relationships/slide" Target="/ppt/slides/slide7.xml" Id="Red66d1f4d3824e9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5c404ae3a4341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9c1d3a49cf477c" /><Relationship Type="http://schemas.openxmlformats.org/officeDocument/2006/relationships/theme" Target="/ppt/slideMasters/theme/theme1.xml" Id="R9801327e4094456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d9c1d3a49cf47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fa750a4c8541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f435d5cf24d2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2ba53a19a545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2edfaee4dc4f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cb68c5921743d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57b8ee0742459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65f6153d44d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MOMO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MOMO HOLDING AS ble etablert [år] og holder til i Kolbotn.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−53 678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20 678 477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303 613 347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307 047 656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 JENSEN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ISACHSEN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Mona Jensen, Ormerudveien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1410 Kolbotn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mona@jimmyroyal.no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997 448 707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MOMO HOLDING AS</a:t>
            </a:r>
          </a:p>
        </p:txBody>
      </p:sp>
    </p:spTree>
  </p:cSld>
  <p:clrMapOvr>
    <a:masterClrMapping xmlns:a="http://schemas.openxmlformats.org/drawingml/2006/main"/>
  </p:clrMapOvr>
</p:sld>
</file>