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0721bfdea54f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232696219143b2"/>
  </p:sldMasterIdLst>
  <p:sldIdLst>
    <p:sldId xmlns:r="http://schemas.openxmlformats.org/officeDocument/2006/relationships" id="256" r:id="Rceca61b76ad04a2c"/>
    <p:sldId xmlns:r="http://schemas.openxmlformats.org/officeDocument/2006/relationships" id="257" r:id="Rf445ec50deed44f4"/>
    <p:sldId xmlns:r="http://schemas.openxmlformats.org/officeDocument/2006/relationships" id="258" r:id="R1a20d59f57c74c44"/>
    <p:sldId xmlns:r="http://schemas.openxmlformats.org/officeDocument/2006/relationships" id="259" r:id="R6662df7de2d04307"/>
    <p:sldId xmlns:r="http://schemas.openxmlformats.org/officeDocument/2006/relationships" id="260" r:id="R1f141c1ce1344e7e"/>
    <p:sldId xmlns:r="http://schemas.openxmlformats.org/officeDocument/2006/relationships" id="261" r:id="R0955738986934759"/>
    <p:sldId xmlns:r="http://schemas.openxmlformats.org/officeDocument/2006/relationships" id="262" r:id="R09bd1225e0b54d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232696219143b2" /><Relationship Type="http://schemas.openxmlformats.org/officeDocument/2006/relationships/slide" Target="/ppt/slides/slide1.xml" Id="Rceca61b76ad04a2c" /><Relationship Type="http://schemas.openxmlformats.org/officeDocument/2006/relationships/slide" Target="/ppt/slides/slide2.xml" Id="Rf445ec50deed44f4" /><Relationship Type="http://schemas.openxmlformats.org/officeDocument/2006/relationships/slide" Target="/ppt/slides/slide3.xml" Id="R1a20d59f57c74c44" /><Relationship Type="http://schemas.openxmlformats.org/officeDocument/2006/relationships/slide" Target="/ppt/slides/slide4.xml" Id="R6662df7de2d04307" /><Relationship Type="http://schemas.openxmlformats.org/officeDocument/2006/relationships/slide" Target="/ppt/slides/slide5.xml" Id="R1f141c1ce1344e7e" /><Relationship Type="http://schemas.openxmlformats.org/officeDocument/2006/relationships/slide" Target="/ppt/slides/slide6.xml" Id="R0955738986934759" /><Relationship Type="http://schemas.openxmlformats.org/officeDocument/2006/relationships/slide" Target="/ppt/slides/slide7.xml" Id="R09bd1225e0b54d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211497465f46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f2ad0307e40de" /><Relationship Type="http://schemas.openxmlformats.org/officeDocument/2006/relationships/theme" Target="/ppt/slideMasters/theme/theme1.xml" Id="R28cb66113a0942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3f2ad0307e40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46212d10548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1c2a8f45040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a02685ee64f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ee8320b7547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ec9fc1e9646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d1db1da0e4d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ed4d42f3e41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DELOITTE SERVICES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DELOITTE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DELOITTE SERVICES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DELOITTE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DELOITTE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DELOITTE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43 713 757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1 065 381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966 022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3 898 807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19 053 876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DELOITTE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DELOITTE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DELOITTE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27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997 459 709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DELOITTE SERVICES AS</a:t>
            </a:r>
          </a:p>
        </p:txBody>
      </p:sp>
    </p:spTree>
  </p:cSld>
  <p:clrMapOvr>
    <a:masterClrMapping xmlns:a="http://schemas.openxmlformats.org/drawingml/2006/main"/>
  </p:clrMapOvr>
</p:sld>
</file>