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ae53ded76246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e5530127e44565"/>
  </p:sldMasterIdLst>
  <p:sldIdLst>
    <p:sldId xmlns:r="http://schemas.openxmlformats.org/officeDocument/2006/relationships" id="256" r:id="Rbce4b6f834d84a7e"/>
    <p:sldId xmlns:r="http://schemas.openxmlformats.org/officeDocument/2006/relationships" id="257" r:id="R747dabbd191b4130"/>
    <p:sldId xmlns:r="http://schemas.openxmlformats.org/officeDocument/2006/relationships" id="258" r:id="Rf3582fd7dcf44245"/>
    <p:sldId xmlns:r="http://schemas.openxmlformats.org/officeDocument/2006/relationships" id="259" r:id="Rcbccf534e28a49ea"/>
    <p:sldId xmlns:r="http://schemas.openxmlformats.org/officeDocument/2006/relationships" id="260" r:id="R58dc68aeb4ec4191"/>
    <p:sldId xmlns:r="http://schemas.openxmlformats.org/officeDocument/2006/relationships" id="261" r:id="R1129de6bbf404e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e5530127e44565" /><Relationship Type="http://schemas.openxmlformats.org/officeDocument/2006/relationships/slide" Target="/ppt/slides/slide1.xml" Id="Rbce4b6f834d84a7e" /><Relationship Type="http://schemas.openxmlformats.org/officeDocument/2006/relationships/slide" Target="/ppt/slides/slide2.xml" Id="R747dabbd191b4130" /><Relationship Type="http://schemas.openxmlformats.org/officeDocument/2006/relationships/slide" Target="/ppt/slides/slide3.xml" Id="Rf3582fd7dcf44245" /><Relationship Type="http://schemas.openxmlformats.org/officeDocument/2006/relationships/slide" Target="/ppt/slides/slide4.xml" Id="Rcbccf534e28a49ea" /><Relationship Type="http://schemas.openxmlformats.org/officeDocument/2006/relationships/slide" Target="/ppt/slides/slide5.xml" Id="R58dc68aeb4ec4191" /><Relationship Type="http://schemas.openxmlformats.org/officeDocument/2006/relationships/slide" Target="/ppt/slides/slide6.xml" Id="R1129de6bbf404e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21f6b439744a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0a3f817b54a8f" /><Relationship Type="http://schemas.openxmlformats.org/officeDocument/2006/relationships/theme" Target="/ppt/slideMasters/theme/theme1.xml" Id="R1f8d114c369449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80a3f817b54a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3b8f194d140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0b942d7a942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f8b0914244b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6d9bccc2944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95ecca5ee46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8f61de39d4e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NYALI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NYALI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NYALI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NYALI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NYALI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NYALI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stian@drageset.net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997 471 156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NYALI INVEST AS</a:t>
            </a:r>
          </a:p>
        </p:txBody>
      </p:sp>
    </p:spTree>
  </p:cSld>
  <p:clrMapOvr>
    <a:masterClrMapping xmlns:a="http://schemas.openxmlformats.org/drawingml/2006/main"/>
  </p:clrMapOvr>
</p:sld>
</file>