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f5cda5670b4c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1bbcb54d104c80"/>
  </p:sldMasterIdLst>
  <p:sldIdLst>
    <p:sldId xmlns:r="http://schemas.openxmlformats.org/officeDocument/2006/relationships" id="256" r:id="R3d4f2dfa00f34e07"/>
    <p:sldId xmlns:r="http://schemas.openxmlformats.org/officeDocument/2006/relationships" id="257" r:id="R12f0a380e7254bc7"/>
    <p:sldId xmlns:r="http://schemas.openxmlformats.org/officeDocument/2006/relationships" id="258" r:id="R7daaef0c40f443af"/>
    <p:sldId xmlns:r="http://schemas.openxmlformats.org/officeDocument/2006/relationships" id="259" r:id="R193e2cf421d94f4b"/>
    <p:sldId xmlns:r="http://schemas.openxmlformats.org/officeDocument/2006/relationships" id="260" r:id="R5990d5976f5f4f7f"/>
    <p:sldId xmlns:r="http://schemas.openxmlformats.org/officeDocument/2006/relationships" id="261" r:id="R449c5fe2615445a4"/>
    <p:sldId xmlns:r="http://schemas.openxmlformats.org/officeDocument/2006/relationships" id="262" r:id="R5027f1ef5d5f4f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bbcb54d104c80" /><Relationship Type="http://schemas.openxmlformats.org/officeDocument/2006/relationships/slide" Target="/ppt/slides/slide1.xml" Id="R3d4f2dfa00f34e07" /><Relationship Type="http://schemas.openxmlformats.org/officeDocument/2006/relationships/slide" Target="/ppt/slides/slide2.xml" Id="R12f0a380e7254bc7" /><Relationship Type="http://schemas.openxmlformats.org/officeDocument/2006/relationships/slide" Target="/ppt/slides/slide3.xml" Id="R7daaef0c40f443af" /><Relationship Type="http://schemas.openxmlformats.org/officeDocument/2006/relationships/slide" Target="/ppt/slides/slide4.xml" Id="R193e2cf421d94f4b" /><Relationship Type="http://schemas.openxmlformats.org/officeDocument/2006/relationships/slide" Target="/ppt/slides/slide5.xml" Id="R5990d5976f5f4f7f" /><Relationship Type="http://schemas.openxmlformats.org/officeDocument/2006/relationships/slide" Target="/ppt/slides/slide6.xml" Id="R449c5fe2615445a4" /><Relationship Type="http://schemas.openxmlformats.org/officeDocument/2006/relationships/slide" Target="/ppt/slides/slide7.xml" Id="R5027f1ef5d5f4f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2d4a625dc49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98b1792e14bbd" /><Relationship Type="http://schemas.openxmlformats.org/officeDocument/2006/relationships/theme" Target="/ppt/slideMasters/theme/theme1.xml" Id="R0d31fdf8829848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98b1792e14b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c2e5e010444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f3bde016040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1f6fb803e41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997fd4c7844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5709b1a5448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c40c839664d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e88f848864a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NYALI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NYALI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6 069 607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28 905 264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33 818 016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SKIRSTAD DRAGESET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stian@drageset.net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997 471 156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NYALI INVEST AS</a:t>
            </a:r>
          </a:p>
        </p:txBody>
      </p:sp>
    </p:spTree>
  </p:cSld>
  <p:clrMapOvr>
    <a:masterClrMapping xmlns:a="http://schemas.openxmlformats.org/drawingml/2006/main"/>
  </p:clrMapOvr>
</p:sld>
</file>