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cc177a661440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a4632fa4e24745"/>
  </p:sldMasterIdLst>
  <p:sldIdLst>
    <p:sldId xmlns:r="http://schemas.openxmlformats.org/officeDocument/2006/relationships" id="256" r:id="Rc5311eff42524e49"/>
    <p:sldId xmlns:r="http://schemas.openxmlformats.org/officeDocument/2006/relationships" id="257" r:id="R09411b22588a45b9"/>
    <p:sldId xmlns:r="http://schemas.openxmlformats.org/officeDocument/2006/relationships" id="258" r:id="Rd2bafab4b98b484c"/>
    <p:sldId xmlns:r="http://schemas.openxmlformats.org/officeDocument/2006/relationships" id="259" r:id="R68dd56e38f8c499d"/>
    <p:sldId xmlns:r="http://schemas.openxmlformats.org/officeDocument/2006/relationships" id="260" r:id="Ra19b6337a08f42fa"/>
    <p:sldId xmlns:r="http://schemas.openxmlformats.org/officeDocument/2006/relationships" id="261" r:id="R6299b361b67e4899"/>
    <p:sldId xmlns:r="http://schemas.openxmlformats.org/officeDocument/2006/relationships" id="262" r:id="Ra1a0a99e584149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a4632fa4e24745" /><Relationship Type="http://schemas.openxmlformats.org/officeDocument/2006/relationships/slide" Target="/ppt/slides/slide1.xml" Id="Rc5311eff42524e49" /><Relationship Type="http://schemas.openxmlformats.org/officeDocument/2006/relationships/slide" Target="/ppt/slides/slide2.xml" Id="R09411b22588a45b9" /><Relationship Type="http://schemas.openxmlformats.org/officeDocument/2006/relationships/slide" Target="/ppt/slides/slide3.xml" Id="Rd2bafab4b98b484c" /><Relationship Type="http://schemas.openxmlformats.org/officeDocument/2006/relationships/slide" Target="/ppt/slides/slide4.xml" Id="R68dd56e38f8c499d" /><Relationship Type="http://schemas.openxmlformats.org/officeDocument/2006/relationships/slide" Target="/ppt/slides/slide5.xml" Id="Ra19b6337a08f42fa" /><Relationship Type="http://schemas.openxmlformats.org/officeDocument/2006/relationships/slide" Target="/ppt/slides/slide6.xml" Id="R6299b361b67e4899" /><Relationship Type="http://schemas.openxmlformats.org/officeDocument/2006/relationships/slide" Target="/ppt/slides/slide7.xml" Id="Ra1a0a99e584149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19f0fd8fff48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7200e4d074f11" /><Relationship Type="http://schemas.openxmlformats.org/officeDocument/2006/relationships/theme" Target="/ppt/slideMasters/theme/theme1.xml" Id="R2ffc337f24bd44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f7200e4d074f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8bd8edd8442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f3db763004c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eeae7d6df48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253c5c4f147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192a8e42e42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bd7d45e1c4e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c9e4a91c04f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RK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RK RÅDGIVNING AS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2 673 762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496 985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816 008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REVISORKONSULT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20 21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997 472 187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RÅDGIVNING AS</a:t>
            </a:r>
          </a:p>
        </p:txBody>
      </p:sp>
    </p:spTree>
  </p:cSld>
  <p:clrMapOvr>
    <a:masterClrMapping xmlns:a="http://schemas.openxmlformats.org/drawingml/2006/main"/>
  </p:clrMapOvr>
</p:sld>
</file>