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3e0e20a7fea43c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2b6c828c04e45ec"/>
  </p:sldMasterIdLst>
  <p:sldIdLst>
    <p:sldId xmlns:r="http://schemas.openxmlformats.org/officeDocument/2006/relationships" id="256" r:id="Rb6fc8c59426b4016"/>
    <p:sldId xmlns:r="http://schemas.openxmlformats.org/officeDocument/2006/relationships" id="257" r:id="Rfcdcc27fa9e34ff1"/>
    <p:sldId xmlns:r="http://schemas.openxmlformats.org/officeDocument/2006/relationships" id="258" r:id="Rf0f5ddd6d9bb49da"/>
    <p:sldId xmlns:r="http://schemas.openxmlformats.org/officeDocument/2006/relationships" id="259" r:id="Re953187e13a748f5"/>
    <p:sldId xmlns:r="http://schemas.openxmlformats.org/officeDocument/2006/relationships" id="260" r:id="Re98bb45c8bbf449f"/>
    <p:sldId xmlns:r="http://schemas.openxmlformats.org/officeDocument/2006/relationships" id="261" r:id="R657769458c6a40fa"/>
    <p:sldId xmlns:r="http://schemas.openxmlformats.org/officeDocument/2006/relationships" id="262" r:id="Rb0236ac3f4cb432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2b6c828c04e45ec" /><Relationship Type="http://schemas.openxmlformats.org/officeDocument/2006/relationships/slide" Target="/ppt/slides/slide1.xml" Id="Rb6fc8c59426b4016" /><Relationship Type="http://schemas.openxmlformats.org/officeDocument/2006/relationships/slide" Target="/ppt/slides/slide2.xml" Id="Rfcdcc27fa9e34ff1" /><Relationship Type="http://schemas.openxmlformats.org/officeDocument/2006/relationships/slide" Target="/ppt/slides/slide3.xml" Id="Rf0f5ddd6d9bb49da" /><Relationship Type="http://schemas.openxmlformats.org/officeDocument/2006/relationships/slide" Target="/ppt/slides/slide4.xml" Id="Re953187e13a748f5" /><Relationship Type="http://schemas.openxmlformats.org/officeDocument/2006/relationships/slide" Target="/ppt/slides/slide5.xml" Id="Re98bb45c8bbf449f" /><Relationship Type="http://schemas.openxmlformats.org/officeDocument/2006/relationships/slide" Target="/ppt/slides/slide6.xml" Id="R657769458c6a40fa" /><Relationship Type="http://schemas.openxmlformats.org/officeDocument/2006/relationships/slide" Target="/ppt/slides/slide7.xml" Id="Rb0236ac3f4cb432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83db40e760401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7fb6e53b1d487a" /><Relationship Type="http://schemas.openxmlformats.org/officeDocument/2006/relationships/theme" Target="/ppt/slideMasters/theme/theme1.xml" Id="Rd62fd258b885456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57fb6e53b1d487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c43524df24401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01d88cce5348e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46a780edc7484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5a5a21dda540a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205ba16b894b0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380951e5044f2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d9649ed71c425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N. JOHANSEN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N. JOHANSEN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N. JOHANSEN EIENDOM AS ble etablert [år] og holder til i Sunndalsøra.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N. JOHANSEN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N. JOHANSEN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N. JOHANSEN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−2 975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14 377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717 733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1 105 573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N. JOHANSEN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 JOHANSEN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N. JOHANSEN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Sandbrekkgata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6600 Sunndalsøra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n.johansen@sunndals.net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997 482 301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N. JOHANSEN EIENDOM AS</a:t>
            </a:r>
          </a:p>
        </p:txBody>
      </p:sp>
    </p:spTree>
  </p:cSld>
  <p:clrMapOvr>
    <a:masterClrMapping xmlns:a="http://schemas.openxmlformats.org/drawingml/2006/main"/>
  </p:clrMapOvr>
</p:sld>
</file>