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503b0e1659247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480bf684dc4b93"/>
  </p:sldMasterIdLst>
  <p:sldIdLst>
    <p:sldId xmlns:r="http://schemas.openxmlformats.org/officeDocument/2006/relationships" id="256" r:id="Rfa962e1124614a3c"/>
    <p:sldId xmlns:r="http://schemas.openxmlformats.org/officeDocument/2006/relationships" id="257" r:id="Raed15672590943f0"/>
    <p:sldId xmlns:r="http://schemas.openxmlformats.org/officeDocument/2006/relationships" id="258" r:id="Re15294f409ca42ce"/>
    <p:sldId xmlns:r="http://schemas.openxmlformats.org/officeDocument/2006/relationships" id="259" r:id="R41c3e2e6fe7f4a9c"/>
    <p:sldId xmlns:r="http://schemas.openxmlformats.org/officeDocument/2006/relationships" id="260" r:id="R7d14bf3238a2417d"/>
    <p:sldId xmlns:r="http://schemas.openxmlformats.org/officeDocument/2006/relationships" id="261" r:id="R26faeb1802714ab6"/>
    <p:sldId xmlns:r="http://schemas.openxmlformats.org/officeDocument/2006/relationships" id="262" r:id="R356b4bed0448484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480bf684dc4b93" /><Relationship Type="http://schemas.openxmlformats.org/officeDocument/2006/relationships/slide" Target="/ppt/slides/slide1.xml" Id="Rfa962e1124614a3c" /><Relationship Type="http://schemas.openxmlformats.org/officeDocument/2006/relationships/slide" Target="/ppt/slides/slide2.xml" Id="Raed15672590943f0" /><Relationship Type="http://schemas.openxmlformats.org/officeDocument/2006/relationships/slide" Target="/ppt/slides/slide3.xml" Id="Re15294f409ca42ce" /><Relationship Type="http://schemas.openxmlformats.org/officeDocument/2006/relationships/slide" Target="/ppt/slides/slide4.xml" Id="R41c3e2e6fe7f4a9c" /><Relationship Type="http://schemas.openxmlformats.org/officeDocument/2006/relationships/slide" Target="/ppt/slides/slide5.xml" Id="R7d14bf3238a2417d" /><Relationship Type="http://schemas.openxmlformats.org/officeDocument/2006/relationships/slide" Target="/ppt/slides/slide6.xml" Id="R26faeb1802714ab6" /><Relationship Type="http://schemas.openxmlformats.org/officeDocument/2006/relationships/slide" Target="/ppt/slides/slide7.xml" Id="R356b4bed0448484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e4afb7d9f154c0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a0575065d45d9" /><Relationship Type="http://schemas.openxmlformats.org/officeDocument/2006/relationships/theme" Target="/ppt/slideMasters/theme/theme1.xml" Id="R7a774b0c29fa475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a0575065d45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db078b8a94e7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e351ea2efa44d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19476064de4d6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79edef898c48f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62a003760949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765b4fe274481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8a9325cbc14e1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CVP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CVP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−119 800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−601 730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382 733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407 816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STOKKE INDUSTRI AS  –  9,5 %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MANGO HOLDING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KMIR AS  –  7,8 %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LANGODDEN AS  –  7,8 %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01 71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mohn@credopartners.no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997 498 208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CVP INVEST AS</a:t>
            </a:r>
          </a:p>
        </p:txBody>
      </p:sp>
    </p:spTree>
  </p:cSld>
  <p:clrMapOvr>
    <a:masterClrMapping xmlns:a="http://schemas.openxmlformats.org/drawingml/2006/main"/>
  </p:clrMapOvr>
</p:sld>
</file>