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ac97e0d15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6d6ebcbd94c1b"/>
  </p:sldMasterIdLst>
  <p:sldIdLst>
    <p:sldId xmlns:r="http://schemas.openxmlformats.org/officeDocument/2006/relationships" id="256" r:id="Rebf158a4ab1942e3"/>
    <p:sldId xmlns:r="http://schemas.openxmlformats.org/officeDocument/2006/relationships" id="257" r:id="Rfaa097a31fda423e"/>
    <p:sldId xmlns:r="http://schemas.openxmlformats.org/officeDocument/2006/relationships" id="258" r:id="Rd484f0257fee4971"/>
    <p:sldId xmlns:r="http://schemas.openxmlformats.org/officeDocument/2006/relationships" id="259" r:id="R09a093c95ebd41e0"/>
    <p:sldId xmlns:r="http://schemas.openxmlformats.org/officeDocument/2006/relationships" id="260" r:id="Rd0a19eb805c94ef0"/>
    <p:sldId xmlns:r="http://schemas.openxmlformats.org/officeDocument/2006/relationships" id="261" r:id="R5a3e3f9338d5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6d6ebcbd94c1b" /><Relationship Type="http://schemas.openxmlformats.org/officeDocument/2006/relationships/slide" Target="/ppt/slides/slide1.xml" Id="Rebf158a4ab1942e3" /><Relationship Type="http://schemas.openxmlformats.org/officeDocument/2006/relationships/slide" Target="/ppt/slides/slide2.xml" Id="Rfaa097a31fda423e" /><Relationship Type="http://schemas.openxmlformats.org/officeDocument/2006/relationships/slide" Target="/ppt/slides/slide3.xml" Id="Rd484f0257fee4971" /><Relationship Type="http://schemas.openxmlformats.org/officeDocument/2006/relationships/slide" Target="/ppt/slides/slide4.xml" Id="R09a093c95ebd41e0" /><Relationship Type="http://schemas.openxmlformats.org/officeDocument/2006/relationships/slide" Target="/ppt/slides/slide5.xml" Id="Rd0a19eb805c94ef0" /><Relationship Type="http://schemas.openxmlformats.org/officeDocument/2006/relationships/slide" Target="/ppt/slides/slide6.xml" Id="R5a3e3f9338d5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26d7e0e43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9f714fed04eb0" /><Relationship Type="http://schemas.openxmlformats.org/officeDocument/2006/relationships/theme" Target="/ppt/slideMasters/theme/theme1.xml" Id="R753abd5f258c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9f714fed0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aa48d858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79d034a4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ce1ae7c8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e14aaae7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2a0be7a6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d4ff857e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