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87504bdaff49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89b98570ea4775"/>
  </p:sldMasterIdLst>
  <p:sldIdLst>
    <p:sldId xmlns:r="http://schemas.openxmlformats.org/officeDocument/2006/relationships" id="256" r:id="Rcaf28d7a274c49d5"/>
    <p:sldId xmlns:r="http://schemas.openxmlformats.org/officeDocument/2006/relationships" id="257" r:id="Rfccb34b8d1c94d26"/>
    <p:sldId xmlns:r="http://schemas.openxmlformats.org/officeDocument/2006/relationships" id="258" r:id="Ree9945617de04cdc"/>
    <p:sldId xmlns:r="http://schemas.openxmlformats.org/officeDocument/2006/relationships" id="259" r:id="R3a03d21b8e2e41c8"/>
    <p:sldId xmlns:r="http://schemas.openxmlformats.org/officeDocument/2006/relationships" id="260" r:id="Ra21e34d584044b65"/>
    <p:sldId xmlns:r="http://schemas.openxmlformats.org/officeDocument/2006/relationships" id="261" r:id="Rf8d19f3e5ca84d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89b98570ea4775" /><Relationship Type="http://schemas.openxmlformats.org/officeDocument/2006/relationships/slide" Target="/ppt/slides/slide1.xml" Id="Rcaf28d7a274c49d5" /><Relationship Type="http://schemas.openxmlformats.org/officeDocument/2006/relationships/slide" Target="/ppt/slides/slide2.xml" Id="Rfccb34b8d1c94d26" /><Relationship Type="http://schemas.openxmlformats.org/officeDocument/2006/relationships/slide" Target="/ppt/slides/slide3.xml" Id="Ree9945617de04cdc" /><Relationship Type="http://schemas.openxmlformats.org/officeDocument/2006/relationships/slide" Target="/ppt/slides/slide4.xml" Id="R3a03d21b8e2e41c8" /><Relationship Type="http://schemas.openxmlformats.org/officeDocument/2006/relationships/slide" Target="/ppt/slides/slide5.xml" Id="Ra21e34d584044b65" /><Relationship Type="http://schemas.openxmlformats.org/officeDocument/2006/relationships/slide" Target="/ppt/slides/slide6.xml" Id="Rf8d19f3e5ca84d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ba3383051646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6294f84c24173" /><Relationship Type="http://schemas.openxmlformats.org/officeDocument/2006/relationships/theme" Target="/ppt/slideMasters/theme/theme1.xml" Id="R11161c29369642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16294f84c241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efc9345c74f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3fd2b9a2a49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f01444de948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ddad746d94b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5bf0b016b47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5cb320ad84b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SPAREBANK1STIFTELSEN HALDEN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SPAREBANK1STIFTELSEN HALDEN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109 301 286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60 588 988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60 588 988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592 495 985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628 164 930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Wiels plass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1771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post@sparebankstiftelsenhalden.no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www.sparebankstiftelsenhalden.no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997 534 484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