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6c186e6ce544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359f08d4c148ca"/>
  </p:sldMasterIdLst>
  <p:sldIdLst>
    <p:sldId xmlns:r="http://schemas.openxmlformats.org/officeDocument/2006/relationships" id="256" r:id="Rcb7241908c5f4eed"/>
    <p:sldId xmlns:r="http://schemas.openxmlformats.org/officeDocument/2006/relationships" id="257" r:id="Re69fb2cc3ef14171"/>
    <p:sldId xmlns:r="http://schemas.openxmlformats.org/officeDocument/2006/relationships" id="258" r:id="R189e639fa0ba4afd"/>
    <p:sldId xmlns:r="http://schemas.openxmlformats.org/officeDocument/2006/relationships" id="259" r:id="Rc9500093d6d744cc"/>
    <p:sldId xmlns:r="http://schemas.openxmlformats.org/officeDocument/2006/relationships" id="260" r:id="R9456b662e0f748d5"/>
    <p:sldId xmlns:r="http://schemas.openxmlformats.org/officeDocument/2006/relationships" id="261" r:id="R710e425ab2f94c01"/>
    <p:sldId xmlns:r="http://schemas.openxmlformats.org/officeDocument/2006/relationships" id="262" r:id="Rc44ae16f857c4e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359f08d4c148ca" /><Relationship Type="http://schemas.openxmlformats.org/officeDocument/2006/relationships/slide" Target="/ppt/slides/slide1.xml" Id="Rcb7241908c5f4eed" /><Relationship Type="http://schemas.openxmlformats.org/officeDocument/2006/relationships/slide" Target="/ppt/slides/slide2.xml" Id="Re69fb2cc3ef14171" /><Relationship Type="http://schemas.openxmlformats.org/officeDocument/2006/relationships/slide" Target="/ppt/slides/slide3.xml" Id="R189e639fa0ba4afd" /><Relationship Type="http://schemas.openxmlformats.org/officeDocument/2006/relationships/slide" Target="/ppt/slides/slide4.xml" Id="Rc9500093d6d744cc" /><Relationship Type="http://schemas.openxmlformats.org/officeDocument/2006/relationships/slide" Target="/ppt/slides/slide5.xml" Id="R9456b662e0f748d5" /><Relationship Type="http://schemas.openxmlformats.org/officeDocument/2006/relationships/slide" Target="/ppt/slides/slide6.xml" Id="R710e425ab2f94c01" /><Relationship Type="http://schemas.openxmlformats.org/officeDocument/2006/relationships/slide" Target="/ppt/slides/slide7.xml" Id="Rc44ae16f857c4e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37283c031042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77e9b73f64a0e" /><Relationship Type="http://schemas.openxmlformats.org/officeDocument/2006/relationships/theme" Target="/ppt/slideMasters/theme/theme1.xml" Id="Rb69c477b5cad4d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d77e9b73f64a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64ac6bd2d46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2604efcf14e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aacd5e33c48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5e0cfad014d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d30bb42dd4a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9bd9b254642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85b8cb33d44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STATSAUTORISERT REVISOR OLAFSEN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STATSAUTORISERT REVISOR OLAFSEN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12 162 807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2 253 914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1 723 903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1 869 132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4 600 638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 HEGE HAUGUM OLAFSEN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Pirsenteret, Havnegata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89 65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firmapost@olafsen-revisjon.no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www.olafsen-revisjon.no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997 543 327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STATSAUTORISERT REVISOR OLAFSEN AS</a:t>
            </a:r>
          </a:p>
        </p:txBody>
      </p:sp>
    </p:spTree>
  </p:cSld>
  <p:clrMapOvr>
    <a:masterClrMapping xmlns:a="http://schemas.openxmlformats.org/drawingml/2006/main"/>
  </p:clrMapOvr>
</p:sld>
</file>