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a264cc477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41ef9369d416c"/>
  </p:sldMasterIdLst>
  <p:sldIdLst>
    <p:sldId xmlns:r="http://schemas.openxmlformats.org/officeDocument/2006/relationships" id="256" r:id="Rd00cd1ad934445ca"/>
    <p:sldId xmlns:r="http://schemas.openxmlformats.org/officeDocument/2006/relationships" id="257" r:id="R0b374d07923f49bc"/>
    <p:sldId xmlns:r="http://schemas.openxmlformats.org/officeDocument/2006/relationships" id="258" r:id="R6dd4c7619d43428b"/>
    <p:sldId xmlns:r="http://schemas.openxmlformats.org/officeDocument/2006/relationships" id="259" r:id="R90483913c0684286"/>
    <p:sldId xmlns:r="http://schemas.openxmlformats.org/officeDocument/2006/relationships" id="260" r:id="Rc58d20c6fc9a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41ef9369d416c" /><Relationship Type="http://schemas.openxmlformats.org/officeDocument/2006/relationships/slide" Target="/ppt/slides/slide1.xml" Id="Rd00cd1ad934445ca" /><Relationship Type="http://schemas.openxmlformats.org/officeDocument/2006/relationships/slide" Target="/ppt/slides/slide2.xml" Id="R0b374d07923f49bc" /><Relationship Type="http://schemas.openxmlformats.org/officeDocument/2006/relationships/slide" Target="/ppt/slides/slide3.xml" Id="R6dd4c7619d43428b" /><Relationship Type="http://schemas.openxmlformats.org/officeDocument/2006/relationships/slide" Target="/ppt/slides/slide4.xml" Id="R90483913c0684286" /><Relationship Type="http://schemas.openxmlformats.org/officeDocument/2006/relationships/slide" Target="/ppt/slides/slide5.xml" Id="Rc58d20c6fc9a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e5b0082eb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36c4bfd04692" /><Relationship Type="http://schemas.openxmlformats.org/officeDocument/2006/relationships/theme" Target="/ppt/slideMasters/theme/theme1.xml" Id="Raeacfc0783b1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736c4bfd0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318ffd28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df637f88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98af2c8f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bc90bb88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b1051df1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