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1d75e0cb0a42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19e99735d44054"/>
  </p:sldMasterIdLst>
  <p:sldIdLst>
    <p:sldId xmlns:r="http://schemas.openxmlformats.org/officeDocument/2006/relationships" id="256" r:id="R9f88360887d24ec0"/>
    <p:sldId xmlns:r="http://schemas.openxmlformats.org/officeDocument/2006/relationships" id="257" r:id="R0eb99d7acfef490f"/>
    <p:sldId xmlns:r="http://schemas.openxmlformats.org/officeDocument/2006/relationships" id="258" r:id="Rdeb7ccc32edd4799"/>
    <p:sldId xmlns:r="http://schemas.openxmlformats.org/officeDocument/2006/relationships" id="259" r:id="R4b3765e70b434bab"/>
    <p:sldId xmlns:r="http://schemas.openxmlformats.org/officeDocument/2006/relationships" id="260" r:id="R3f8001c3af5e4584"/>
    <p:sldId xmlns:r="http://schemas.openxmlformats.org/officeDocument/2006/relationships" id="261" r:id="R0ea297d75dc14a7c"/>
    <p:sldId xmlns:r="http://schemas.openxmlformats.org/officeDocument/2006/relationships" id="262" r:id="R8d4d6284c2064d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19e99735d44054" /><Relationship Type="http://schemas.openxmlformats.org/officeDocument/2006/relationships/slide" Target="/ppt/slides/slide1.xml" Id="R9f88360887d24ec0" /><Relationship Type="http://schemas.openxmlformats.org/officeDocument/2006/relationships/slide" Target="/ppt/slides/slide2.xml" Id="R0eb99d7acfef490f" /><Relationship Type="http://schemas.openxmlformats.org/officeDocument/2006/relationships/slide" Target="/ppt/slides/slide3.xml" Id="Rdeb7ccc32edd4799" /><Relationship Type="http://schemas.openxmlformats.org/officeDocument/2006/relationships/slide" Target="/ppt/slides/slide4.xml" Id="R4b3765e70b434bab" /><Relationship Type="http://schemas.openxmlformats.org/officeDocument/2006/relationships/slide" Target="/ppt/slides/slide5.xml" Id="R3f8001c3af5e4584" /><Relationship Type="http://schemas.openxmlformats.org/officeDocument/2006/relationships/slide" Target="/ppt/slides/slide6.xml" Id="R0ea297d75dc14a7c" /><Relationship Type="http://schemas.openxmlformats.org/officeDocument/2006/relationships/slide" Target="/ppt/slides/slide7.xml" Id="R8d4d6284c2064d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32948329d74d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e6d857a8a4b08" /><Relationship Type="http://schemas.openxmlformats.org/officeDocument/2006/relationships/theme" Target="/ppt/slideMasters/theme/theme1.xml" Id="R35c429d0d6d743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8e6d857a8a4b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54bb2bd6f4b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aa5997bac4a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d13375c9646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d5427b1a14c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f2fff61d24e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723ad735a4d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1a521c96441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MULE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MULE INVEST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230 138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1 124 485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1 243 656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ENGEBRETSEN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Vetle Mules veg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3944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erike0107@gmail.com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997 589 041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MULE INVEST AS</a:t>
            </a:r>
          </a:p>
        </p:txBody>
      </p:sp>
    </p:spTree>
  </p:cSld>
  <p:clrMapOvr>
    <a:masterClrMapping xmlns:a="http://schemas.openxmlformats.org/drawingml/2006/main"/>
  </p:clrMapOvr>
</p:sld>
</file>