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7aeef8d33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05bc83e3b464c"/>
  </p:sldMasterIdLst>
  <p:sldIdLst>
    <p:sldId xmlns:r="http://schemas.openxmlformats.org/officeDocument/2006/relationships" id="256" r:id="Rb15f1ce55edd47da"/>
    <p:sldId xmlns:r="http://schemas.openxmlformats.org/officeDocument/2006/relationships" id="257" r:id="R42a4c762a8504ca3"/>
    <p:sldId xmlns:r="http://schemas.openxmlformats.org/officeDocument/2006/relationships" id="258" r:id="R7523a8275f8745ea"/>
    <p:sldId xmlns:r="http://schemas.openxmlformats.org/officeDocument/2006/relationships" id="259" r:id="R198e9170438e4a47"/>
    <p:sldId xmlns:r="http://schemas.openxmlformats.org/officeDocument/2006/relationships" id="260" r:id="R605002383b7a47da"/>
    <p:sldId xmlns:r="http://schemas.openxmlformats.org/officeDocument/2006/relationships" id="261" r:id="Rff40aba8a094468b"/>
    <p:sldId xmlns:r="http://schemas.openxmlformats.org/officeDocument/2006/relationships" id="262" r:id="Rc4594e693abe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05bc83e3b464c" /><Relationship Type="http://schemas.openxmlformats.org/officeDocument/2006/relationships/slide" Target="/ppt/slides/slide1.xml" Id="Rb15f1ce55edd47da" /><Relationship Type="http://schemas.openxmlformats.org/officeDocument/2006/relationships/slide" Target="/ppt/slides/slide2.xml" Id="R42a4c762a8504ca3" /><Relationship Type="http://schemas.openxmlformats.org/officeDocument/2006/relationships/slide" Target="/ppt/slides/slide3.xml" Id="R7523a8275f8745ea" /><Relationship Type="http://schemas.openxmlformats.org/officeDocument/2006/relationships/slide" Target="/ppt/slides/slide4.xml" Id="R198e9170438e4a47" /><Relationship Type="http://schemas.openxmlformats.org/officeDocument/2006/relationships/slide" Target="/ppt/slides/slide5.xml" Id="R605002383b7a47da" /><Relationship Type="http://schemas.openxmlformats.org/officeDocument/2006/relationships/slide" Target="/ppt/slides/slide6.xml" Id="Rff40aba8a094468b" /><Relationship Type="http://schemas.openxmlformats.org/officeDocument/2006/relationships/slide" Target="/ppt/slides/slide7.xml" Id="Rc4594e693abe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78442cdb7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d141a3f154c0c" /><Relationship Type="http://schemas.openxmlformats.org/officeDocument/2006/relationships/theme" Target="/ppt/slideMasters/theme/theme1.xml" Id="R30301c109434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d141a3f154c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76fe96c524d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7ab5e4dc2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2bdc97f014c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1d261013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c2800c7a44f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f74fb563e44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fbfa53b0c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2 383 432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ANTHEA CHRISTINA BARRANCO ARFF-PETTERSEN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A. Pihls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anthea_christina@hotmail.com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997 603 222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